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96" y="-10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B8848-056A-450D-A087-2C31D49C20E5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34010A6-AE2B-4263-8993-AC1FE994380A}">
      <dgm:prSet phldrT="[Text]" custT="1"/>
      <dgm:spPr/>
      <dgm:t>
        <a:bodyPr/>
        <a:lstStyle/>
        <a:p>
          <a:r>
            <a:rPr lang="en-US" sz="1400" dirty="0" smtClean="0"/>
            <a:t>Q1</a:t>
          </a:r>
          <a:endParaRPr lang="en-US" sz="1400" dirty="0"/>
        </a:p>
      </dgm:t>
    </dgm:pt>
    <dgm:pt modelId="{7B5E3EE8-133D-4B94-8A3E-7865A800FB07}" type="parTrans" cxnId="{3ABF1DAA-53C6-4CAB-8A84-340F256C7FF3}">
      <dgm:prSet/>
      <dgm:spPr/>
      <dgm:t>
        <a:bodyPr/>
        <a:lstStyle/>
        <a:p>
          <a:endParaRPr lang="en-US"/>
        </a:p>
      </dgm:t>
    </dgm:pt>
    <dgm:pt modelId="{5DAA6E44-6B0F-4E2E-956D-87701FE32B11}" type="sibTrans" cxnId="{3ABF1DAA-53C6-4CAB-8A84-340F256C7FF3}">
      <dgm:prSet/>
      <dgm:spPr/>
      <dgm:t>
        <a:bodyPr/>
        <a:lstStyle/>
        <a:p>
          <a:endParaRPr lang="en-US"/>
        </a:p>
      </dgm:t>
    </dgm:pt>
    <dgm:pt modelId="{8705ECA6-A42B-4D4E-82B2-E104B7910E27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909E01-6C51-4F82-ACDA-A6DE458DD21A}" type="parTrans" cxnId="{032061E5-6E99-4752-9A41-B92FFCEB3C17}">
      <dgm:prSet/>
      <dgm:spPr/>
      <dgm:t>
        <a:bodyPr/>
        <a:lstStyle/>
        <a:p>
          <a:endParaRPr lang="en-US"/>
        </a:p>
      </dgm:t>
    </dgm:pt>
    <dgm:pt modelId="{E09E2F0F-93EB-4F1A-A0B8-5ABD744DAAE4}" type="sibTrans" cxnId="{032061E5-6E99-4752-9A41-B92FFCEB3C17}">
      <dgm:prSet/>
      <dgm:spPr/>
      <dgm:t>
        <a:bodyPr/>
        <a:lstStyle/>
        <a:p>
          <a:endParaRPr lang="en-US"/>
        </a:p>
      </dgm:t>
    </dgm:pt>
    <dgm:pt modelId="{C071E7F2-E2BC-4F53-8C38-36654987991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803751F-9DA1-4219-A283-851E3ED1347F}" type="parTrans" cxnId="{BF8221BB-FF49-4F66-966C-96920771CF88}">
      <dgm:prSet/>
      <dgm:spPr/>
      <dgm:t>
        <a:bodyPr/>
        <a:lstStyle/>
        <a:p>
          <a:endParaRPr lang="en-US"/>
        </a:p>
      </dgm:t>
    </dgm:pt>
    <dgm:pt modelId="{BA1E0A4C-6554-492B-BDE6-84BEF6821AB9}" type="sibTrans" cxnId="{BF8221BB-FF49-4F66-966C-96920771CF88}">
      <dgm:prSet/>
      <dgm:spPr/>
      <dgm:t>
        <a:bodyPr/>
        <a:lstStyle/>
        <a:p>
          <a:endParaRPr lang="en-US"/>
        </a:p>
      </dgm:t>
    </dgm:pt>
    <dgm:pt modelId="{9E27C873-3D5E-4D0F-B6EA-39C3CB7C0456}">
      <dgm:prSet phldrT="[Text]" custT="1"/>
      <dgm:spPr/>
      <dgm:t>
        <a:bodyPr/>
        <a:lstStyle/>
        <a:p>
          <a:r>
            <a:rPr lang="en-US" sz="1400" dirty="0" smtClean="0"/>
            <a:t>Q2</a:t>
          </a:r>
          <a:endParaRPr lang="en-US" sz="1400" dirty="0"/>
        </a:p>
      </dgm:t>
    </dgm:pt>
    <dgm:pt modelId="{DCF3283E-E9BD-44B3-86CB-471DDC779E09}" type="parTrans" cxnId="{CC830EF0-DC99-4545-BEC2-78D7ECE1BFC7}">
      <dgm:prSet/>
      <dgm:spPr/>
      <dgm:t>
        <a:bodyPr/>
        <a:lstStyle/>
        <a:p>
          <a:endParaRPr lang="en-US"/>
        </a:p>
      </dgm:t>
    </dgm:pt>
    <dgm:pt modelId="{89641FFD-9812-4D0E-9E59-9E66A102AFE8}" type="sibTrans" cxnId="{CC830EF0-DC99-4545-BEC2-78D7ECE1BFC7}">
      <dgm:prSet/>
      <dgm:spPr/>
      <dgm:t>
        <a:bodyPr/>
        <a:lstStyle/>
        <a:p>
          <a:endParaRPr lang="en-US"/>
        </a:p>
      </dgm:t>
    </dgm:pt>
    <dgm:pt modelId="{E3669B10-3077-4AF1-ACCC-31DB7EDB2443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C37D6A7-3CA2-4F2C-B730-2497351B3CD2}" type="parTrans" cxnId="{9B6B3886-C62A-4BA7-A82F-90F7E48A1FA2}">
      <dgm:prSet/>
      <dgm:spPr/>
      <dgm:t>
        <a:bodyPr/>
        <a:lstStyle/>
        <a:p>
          <a:endParaRPr lang="en-US"/>
        </a:p>
      </dgm:t>
    </dgm:pt>
    <dgm:pt modelId="{FD7B23C4-5A9B-42CB-A88C-F53BD61DDD96}" type="sibTrans" cxnId="{9B6B3886-C62A-4BA7-A82F-90F7E48A1FA2}">
      <dgm:prSet/>
      <dgm:spPr/>
      <dgm:t>
        <a:bodyPr/>
        <a:lstStyle/>
        <a:p>
          <a:endParaRPr lang="en-US"/>
        </a:p>
      </dgm:t>
    </dgm:pt>
    <dgm:pt modelId="{57DFD269-6069-4241-A2D0-58128A709D2F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DCC83E4-3895-4E06-A504-6B47F83372B9}" type="parTrans" cxnId="{70E715FF-C600-4DB4-B795-81EDFED6E2A2}">
      <dgm:prSet/>
      <dgm:spPr/>
      <dgm:t>
        <a:bodyPr/>
        <a:lstStyle/>
        <a:p>
          <a:endParaRPr lang="en-US"/>
        </a:p>
      </dgm:t>
    </dgm:pt>
    <dgm:pt modelId="{785C7C49-B9A5-44BA-B464-23B4B220F96D}" type="sibTrans" cxnId="{70E715FF-C600-4DB4-B795-81EDFED6E2A2}">
      <dgm:prSet/>
      <dgm:spPr/>
      <dgm:t>
        <a:bodyPr/>
        <a:lstStyle/>
        <a:p>
          <a:endParaRPr lang="en-US"/>
        </a:p>
      </dgm:t>
    </dgm:pt>
    <dgm:pt modelId="{475BEF2C-910E-4ABE-AE5D-75CA2FBB9AA5}">
      <dgm:prSet phldrT="[Text]" custT="1"/>
      <dgm:spPr/>
      <dgm:t>
        <a:bodyPr/>
        <a:lstStyle/>
        <a:p>
          <a:r>
            <a:rPr lang="en-US" sz="1400" dirty="0" smtClean="0"/>
            <a:t>Q3</a:t>
          </a:r>
          <a:endParaRPr lang="en-US" sz="1400" dirty="0"/>
        </a:p>
      </dgm:t>
    </dgm:pt>
    <dgm:pt modelId="{DB66085F-0ACE-469F-A4A5-B3193579B7D0}" type="parTrans" cxnId="{FC0F8252-13EA-43D2-BDFB-DCD987F389BF}">
      <dgm:prSet/>
      <dgm:spPr/>
      <dgm:t>
        <a:bodyPr/>
        <a:lstStyle/>
        <a:p>
          <a:endParaRPr lang="en-US"/>
        </a:p>
      </dgm:t>
    </dgm:pt>
    <dgm:pt modelId="{2683CE8D-0979-4205-B1FF-02008F4E1B7F}" type="sibTrans" cxnId="{FC0F8252-13EA-43D2-BDFB-DCD987F389BF}">
      <dgm:prSet/>
      <dgm:spPr/>
      <dgm:t>
        <a:bodyPr/>
        <a:lstStyle/>
        <a:p>
          <a:endParaRPr lang="en-US"/>
        </a:p>
      </dgm:t>
    </dgm:pt>
    <dgm:pt modelId="{F2B4F2FD-0BF8-4094-923A-BA85A147E305}">
      <dgm:prSet phldrT="[Text]" custT="1"/>
      <dgm:spPr/>
      <dgm:t>
        <a:bodyPr/>
        <a:lstStyle/>
        <a:p>
          <a:r>
            <a:rPr lang="en-US" sz="1400" dirty="0" smtClean="0"/>
            <a:t>Q4</a:t>
          </a:r>
          <a:endParaRPr lang="en-US" sz="1400" dirty="0"/>
        </a:p>
      </dgm:t>
    </dgm:pt>
    <dgm:pt modelId="{C0892356-6766-461E-BF3A-E43241E80AD3}" type="parTrans" cxnId="{9F69FA8C-84E1-4248-812F-C5870F6E1BBC}">
      <dgm:prSet/>
      <dgm:spPr/>
      <dgm:t>
        <a:bodyPr/>
        <a:lstStyle/>
        <a:p>
          <a:endParaRPr lang="en-US"/>
        </a:p>
      </dgm:t>
    </dgm:pt>
    <dgm:pt modelId="{265EA4C8-306B-483C-BEA7-0A86E55895C8}" type="sibTrans" cxnId="{9F69FA8C-84E1-4248-812F-C5870F6E1BBC}">
      <dgm:prSet/>
      <dgm:spPr/>
      <dgm:t>
        <a:bodyPr/>
        <a:lstStyle/>
        <a:p>
          <a:endParaRPr lang="en-US"/>
        </a:p>
      </dgm:t>
    </dgm:pt>
    <dgm:pt modelId="{17422CCC-146C-4B69-B383-AB01CFE6E5DC}">
      <dgm:prSet phldrT="[Text]"/>
      <dgm:spPr/>
      <dgm:t>
        <a:bodyPr/>
        <a:lstStyle/>
        <a:p>
          <a:endParaRPr lang="en-US" dirty="0"/>
        </a:p>
      </dgm:t>
    </dgm:pt>
    <dgm:pt modelId="{1ABB41D3-520E-44D4-A115-4E37F61C41B9}" type="parTrans" cxnId="{A643FFAA-FA79-4748-9094-559468FDD4F1}">
      <dgm:prSet/>
      <dgm:spPr/>
      <dgm:t>
        <a:bodyPr/>
        <a:lstStyle/>
        <a:p>
          <a:endParaRPr lang="en-US"/>
        </a:p>
      </dgm:t>
    </dgm:pt>
    <dgm:pt modelId="{5427C9A3-DD18-4595-A642-C5E9A9D3EBD7}" type="sibTrans" cxnId="{A643FFAA-FA79-4748-9094-559468FDD4F1}">
      <dgm:prSet/>
      <dgm:spPr/>
      <dgm:t>
        <a:bodyPr/>
        <a:lstStyle/>
        <a:p>
          <a:endParaRPr lang="en-US"/>
        </a:p>
      </dgm:t>
    </dgm:pt>
    <dgm:pt modelId="{1EA1F435-6FE9-4892-9930-79FE486CC605}">
      <dgm:prSet phldrT="[Text]"/>
      <dgm:spPr/>
      <dgm:t>
        <a:bodyPr/>
        <a:lstStyle/>
        <a:p>
          <a:endParaRPr lang="en-US" dirty="0"/>
        </a:p>
      </dgm:t>
    </dgm:pt>
    <dgm:pt modelId="{2D6AD988-BDBF-4E2B-8565-2FDB876E9E99}" type="parTrans" cxnId="{9F5987D6-1304-4BE4-A65B-E651F2E4337E}">
      <dgm:prSet/>
      <dgm:spPr/>
      <dgm:t>
        <a:bodyPr/>
        <a:lstStyle/>
        <a:p>
          <a:endParaRPr lang="en-US"/>
        </a:p>
      </dgm:t>
    </dgm:pt>
    <dgm:pt modelId="{B9BB279C-B93D-466D-A336-49BBC86B55A5}" type="sibTrans" cxnId="{9F5987D6-1304-4BE4-A65B-E651F2E4337E}">
      <dgm:prSet/>
      <dgm:spPr/>
      <dgm:t>
        <a:bodyPr/>
        <a:lstStyle/>
        <a:p>
          <a:endParaRPr lang="en-US"/>
        </a:p>
      </dgm:t>
    </dgm:pt>
    <dgm:pt modelId="{9A4096C9-9222-4B86-9780-07AE87A28EBF}">
      <dgm:prSet phldrT="[Text]"/>
      <dgm:spPr/>
      <dgm:t>
        <a:bodyPr/>
        <a:lstStyle/>
        <a:p>
          <a:endParaRPr lang="en-US" dirty="0"/>
        </a:p>
      </dgm:t>
    </dgm:pt>
    <dgm:pt modelId="{289E9F08-AA00-4673-BA6F-9E55425955BC}" type="parTrans" cxnId="{DE4C126E-EE09-4880-A9B5-714896125A47}">
      <dgm:prSet/>
      <dgm:spPr/>
      <dgm:t>
        <a:bodyPr/>
        <a:lstStyle/>
        <a:p>
          <a:endParaRPr lang="en-US"/>
        </a:p>
      </dgm:t>
    </dgm:pt>
    <dgm:pt modelId="{0A876557-5354-47C0-9503-234845B30EB8}" type="sibTrans" cxnId="{DE4C126E-EE09-4880-A9B5-714896125A47}">
      <dgm:prSet/>
      <dgm:spPr/>
      <dgm:t>
        <a:bodyPr/>
        <a:lstStyle/>
        <a:p>
          <a:endParaRPr lang="en-US"/>
        </a:p>
      </dgm:t>
    </dgm:pt>
    <dgm:pt modelId="{744313F7-B8EF-4673-96AF-E37DEE55EB12}">
      <dgm:prSet phldrT="[Text]"/>
      <dgm:spPr/>
      <dgm:t>
        <a:bodyPr/>
        <a:lstStyle/>
        <a:p>
          <a:endParaRPr lang="en-US" dirty="0"/>
        </a:p>
      </dgm:t>
    </dgm:pt>
    <dgm:pt modelId="{3A2F1857-A866-4531-B08B-046B2BD21201}" type="parTrans" cxnId="{60F585C9-6DF5-4704-8E59-C6D3FF4833D3}">
      <dgm:prSet/>
      <dgm:spPr/>
      <dgm:t>
        <a:bodyPr/>
        <a:lstStyle/>
        <a:p>
          <a:endParaRPr lang="en-US"/>
        </a:p>
      </dgm:t>
    </dgm:pt>
    <dgm:pt modelId="{B06456D1-8F68-49B2-A0BE-C9C39DBC1938}" type="sibTrans" cxnId="{60F585C9-6DF5-4704-8E59-C6D3FF4833D3}">
      <dgm:prSet/>
      <dgm:spPr/>
      <dgm:t>
        <a:bodyPr/>
        <a:lstStyle/>
        <a:p>
          <a:endParaRPr lang="en-US"/>
        </a:p>
      </dgm:t>
    </dgm:pt>
    <dgm:pt modelId="{276A7A12-3183-40F6-8A14-DDB04FCBADE7}">
      <dgm:prSet phldrT="[Text]"/>
      <dgm:spPr/>
      <dgm:t>
        <a:bodyPr/>
        <a:lstStyle/>
        <a:p>
          <a:endParaRPr lang="en-US" dirty="0"/>
        </a:p>
      </dgm:t>
    </dgm:pt>
    <dgm:pt modelId="{8717908C-BCE7-4B0F-85CE-9ABF840FF0AA}" type="parTrans" cxnId="{B036808B-258E-41DA-AE71-7A92190553BB}">
      <dgm:prSet/>
      <dgm:spPr/>
      <dgm:t>
        <a:bodyPr/>
        <a:lstStyle/>
        <a:p>
          <a:endParaRPr lang="en-US"/>
        </a:p>
      </dgm:t>
    </dgm:pt>
    <dgm:pt modelId="{F5BB6D63-9FF0-41E3-A929-AAA67C860F9B}" type="sibTrans" cxnId="{B036808B-258E-41DA-AE71-7A92190553BB}">
      <dgm:prSet/>
      <dgm:spPr/>
      <dgm:t>
        <a:bodyPr/>
        <a:lstStyle/>
        <a:p>
          <a:endParaRPr lang="en-US"/>
        </a:p>
      </dgm:t>
    </dgm:pt>
    <dgm:pt modelId="{0D6AD20A-EC95-445A-A201-E2CA1D525EC7}">
      <dgm:prSet phldrT="[Text]"/>
      <dgm:spPr/>
      <dgm:t>
        <a:bodyPr/>
        <a:lstStyle/>
        <a:p>
          <a:endParaRPr lang="en-US" dirty="0"/>
        </a:p>
      </dgm:t>
    </dgm:pt>
    <dgm:pt modelId="{BE6F9A8B-4FC9-477B-9A3E-9B256A3388A9}" type="parTrans" cxnId="{AC9E39BE-4875-4A1D-8297-319278CD039F}">
      <dgm:prSet/>
      <dgm:spPr/>
      <dgm:t>
        <a:bodyPr/>
        <a:lstStyle/>
        <a:p>
          <a:endParaRPr lang="en-US"/>
        </a:p>
      </dgm:t>
    </dgm:pt>
    <dgm:pt modelId="{E7ADE09B-5D7C-4170-831C-F6C1CE01A92F}" type="sibTrans" cxnId="{AC9E39BE-4875-4A1D-8297-319278CD039F}">
      <dgm:prSet/>
      <dgm:spPr/>
      <dgm:t>
        <a:bodyPr/>
        <a:lstStyle/>
        <a:p>
          <a:endParaRPr lang="en-US"/>
        </a:p>
      </dgm:t>
    </dgm:pt>
    <dgm:pt modelId="{30621396-CE26-4657-8DF4-8D96DD9CBB68}">
      <dgm:prSet phldrT="[Text]"/>
      <dgm:spPr/>
      <dgm:t>
        <a:bodyPr/>
        <a:lstStyle/>
        <a:p>
          <a:endParaRPr lang="en-US" dirty="0"/>
        </a:p>
      </dgm:t>
    </dgm:pt>
    <dgm:pt modelId="{D76321E9-F2CF-4D95-A368-29E56FCD423A}" type="parTrans" cxnId="{66CB7AAF-8F6D-449D-9C22-2B9F029F19B5}">
      <dgm:prSet/>
      <dgm:spPr/>
      <dgm:t>
        <a:bodyPr/>
        <a:lstStyle/>
        <a:p>
          <a:endParaRPr lang="en-US"/>
        </a:p>
      </dgm:t>
    </dgm:pt>
    <dgm:pt modelId="{77896291-275E-48D9-9C81-F5A9F34BF95A}" type="sibTrans" cxnId="{66CB7AAF-8F6D-449D-9C22-2B9F029F19B5}">
      <dgm:prSet/>
      <dgm:spPr/>
      <dgm:t>
        <a:bodyPr/>
        <a:lstStyle/>
        <a:p>
          <a:endParaRPr lang="en-US"/>
        </a:p>
      </dgm:t>
    </dgm:pt>
    <dgm:pt modelId="{C939569F-060C-4D4A-B233-A1345353A0EA}">
      <dgm:prSet phldrT="[Text]"/>
      <dgm:spPr/>
      <dgm:t>
        <a:bodyPr/>
        <a:lstStyle/>
        <a:p>
          <a:endParaRPr lang="en-US" dirty="0"/>
        </a:p>
      </dgm:t>
    </dgm:pt>
    <dgm:pt modelId="{22386C27-8BD8-4F1A-9B55-E5170544C301}" type="parTrans" cxnId="{C8E7B51B-D52A-4832-B52B-CC2828D61FE6}">
      <dgm:prSet/>
      <dgm:spPr/>
      <dgm:t>
        <a:bodyPr/>
        <a:lstStyle/>
        <a:p>
          <a:endParaRPr lang="en-US"/>
        </a:p>
      </dgm:t>
    </dgm:pt>
    <dgm:pt modelId="{97597852-2C4D-4B46-90D5-754CA4756369}" type="sibTrans" cxnId="{C8E7B51B-D52A-4832-B52B-CC2828D61FE6}">
      <dgm:prSet/>
      <dgm:spPr/>
      <dgm:t>
        <a:bodyPr/>
        <a:lstStyle/>
        <a:p>
          <a:endParaRPr lang="en-US"/>
        </a:p>
      </dgm:t>
    </dgm:pt>
    <dgm:pt modelId="{77FECAB7-07AD-4BC5-9434-2B803A73B154}">
      <dgm:prSet phldrT="[Text]"/>
      <dgm:spPr/>
      <dgm:t>
        <a:bodyPr/>
        <a:lstStyle/>
        <a:p>
          <a:endParaRPr lang="en-US" dirty="0"/>
        </a:p>
      </dgm:t>
    </dgm:pt>
    <dgm:pt modelId="{A3C5955F-0C4D-4F7C-BE57-5A4F5F40009B}" type="parTrans" cxnId="{07E1AAD4-DC08-4B4A-9D90-1A21D94D4782}">
      <dgm:prSet/>
      <dgm:spPr/>
      <dgm:t>
        <a:bodyPr/>
        <a:lstStyle/>
        <a:p>
          <a:endParaRPr lang="en-US"/>
        </a:p>
      </dgm:t>
    </dgm:pt>
    <dgm:pt modelId="{587BCE40-17BE-403D-8B55-5DEC75F640D8}" type="sibTrans" cxnId="{07E1AAD4-DC08-4B4A-9D90-1A21D94D4782}">
      <dgm:prSet/>
      <dgm:spPr/>
      <dgm:t>
        <a:bodyPr/>
        <a:lstStyle/>
        <a:p>
          <a:endParaRPr lang="en-US"/>
        </a:p>
      </dgm:t>
    </dgm:pt>
    <dgm:pt modelId="{83C591CA-2592-4C4B-851F-6A6962054C65}">
      <dgm:prSet phldrT="[Text]"/>
      <dgm:spPr/>
      <dgm:t>
        <a:bodyPr/>
        <a:lstStyle/>
        <a:p>
          <a:endParaRPr lang="en-US" dirty="0"/>
        </a:p>
      </dgm:t>
    </dgm:pt>
    <dgm:pt modelId="{9BADE1B7-4C8A-49E5-83D0-323D443B42EE}" type="parTrans" cxnId="{E7682D31-8C77-4C96-9EC5-BBA992EB9F66}">
      <dgm:prSet/>
      <dgm:spPr/>
      <dgm:t>
        <a:bodyPr/>
        <a:lstStyle/>
        <a:p>
          <a:endParaRPr lang="en-US"/>
        </a:p>
      </dgm:t>
    </dgm:pt>
    <dgm:pt modelId="{139E1853-FCC3-4793-B8B9-507D92A73E81}" type="sibTrans" cxnId="{E7682D31-8C77-4C96-9EC5-BBA992EB9F66}">
      <dgm:prSet/>
      <dgm:spPr/>
      <dgm:t>
        <a:bodyPr/>
        <a:lstStyle/>
        <a:p>
          <a:endParaRPr lang="en-US"/>
        </a:p>
      </dgm:t>
    </dgm:pt>
    <dgm:pt modelId="{26C5D85C-2518-4436-99DE-D63F8F6D7A25}">
      <dgm:prSet phldrT="[Text]"/>
      <dgm:spPr/>
      <dgm:t>
        <a:bodyPr/>
        <a:lstStyle/>
        <a:p>
          <a:endParaRPr lang="en-US" dirty="0"/>
        </a:p>
      </dgm:t>
    </dgm:pt>
    <dgm:pt modelId="{3380CE58-79F4-42AF-B2A5-175149B0988C}" type="parTrans" cxnId="{CE988C6E-DAAA-4D5C-AD03-40C3CE6889D5}">
      <dgm:prSet/>
      <dgm:spPr/>
      <dgm:t>
        <a:bodyPr/>
        <a:lstStyle/>
        <a:p>
          <a:endParaRPr lang="en-US"/>
        </a:p>
      </dgm:t>
    </dgm:pt>
    <dgm:pt modelId="{D95A016E-9D40-4A96-BFCB-15D090ADC7B5}" type="sibTrans" cxnId="{CE988C6E-DAAA-4D5C-AD03-40C3CE6889D5}">
      <dgm:prSet/>
      <dgm:spPr/>
      <dgm:t>
        <a:bodyPr/>
        <a:lstStyle/>
        <a:p>
          <a:endParaRPr lang="en-US"/>
        </a:p>
      </dgm:t>
    </dgm:pt>
    <dgm:pt modelId="{61DCCCD7-2B69-4B63-BA39-0B7FF1EDB706}">
      <dgm:prSet phldrT="[Text]"/>
      <dgm:spPr/>
      <dgm:t>
        <a:bodyPr/>
        <a:lstStyle/>
        <a:p>
          <a:endParaRPr lang="en-US" dirty="0"/>
        </a:p>
      </dgm:t>
    </dgm:pt>
    <dgm:pt modelId="{D895390F-E458-46E0-8EFE-D2190962CBCA}" type="parTrans" cxnId="{2C6BA1CE-7BC7-487C-97CC-46426C6FAC0C}">
      <dgm:prSet/>
      <dgm:spPr/>
      <dgm:t>
        <a:bodyPr/>
        <a:lstStyle/>
        <a:p>
          <a:endParaRPr lang="en-US"/>
        </a:p>
      </dgm:t>
    </dgm:pt>
    <dgm:pt modelId="{FEA4EC40-ACC2-45CA-A3AA-5BC9BAEC6036}" type="sibTrans" cxnId="{2C6BA1CE-7BC7-487C-97CC-46426C6FAC0C}">
      <dgm:prSet/>
      <dgm:spPr/>
      <dgm:t>
        <a:bodyPr/>
        <a:lstStyle/>
        <a:p>
          <a:endParaRPr lang="en-US"/>
        </a:p>
      </dgm:t>
    </dgm:pt>
    <dgm:pt modelId="{CFB742EB-112F-416E-B2A1-0344FA9487BB}" type="pres">
      <dgm:prSet presAssocID="{9EBB8848-056A-450D-A087-2C31D49C20E5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43A22A9F-4BCF-48BE-8AD8-078F49ECBCB3}" type="pres">
      <dgm:prSet presAssocID="{E34010A6-AE2B-4263-8993-AC1FE994380A}" presName="parComposite" presStyleCnt="0"/>
      <dgm:spPr/>
    </dgm:pt>
    <dgm:pt modelId="{77D2E448-729F-407B-8B4B-2DFFC71AAE76}" type="pres">
      <dgm:prSet presAssocID="{E34010A6-AE2B-4263-8993-AC1FE994380A}" presName="parBigCircle" presStyleLbl="node0" presStyleIdx="0" presStyleCnt="4"/>
      <dgm:spPr/>
    </dgm:pt>
    <dgm:pt modelId="{F39D3581-A83F-4286-A00C-E706E09C8F58}" type="pres">
      <dgm:prSet presAssocID="{E34010A6-AE2B-4263-8993-AC1FE994380A}" presName="parTx" presStyleLbl="revTx" presStyleIdx="0" presStyleCnt="36"/>
      <dgm:spPr/>
      <dgm:t>
        <a:bodyPr/>
        <a:lstStyle/>
        <a:p>
          <a:endParaRPr lang="en-US"/>
        </a:p>
      </dgm:t>
    </dgm:pt>
    <dgm:pt modelId="{91FF4BE4-9E42-40E5-8630-ABDBFAC28ECB}" type="pres">
      <dgm:prSet presAssocID="{E34010A6-AE2B-4263-8993-AC1FE994380A}" presName="bSpace" presStyleCnt="0"/>
      <dgm:spPr/>
    </dgm:pt>
    <dgm:pt modelId="{61361EB3-A2FE-41D0-9400-AE23D7972788}" type="pres">
      <dgm:prSet presAssocID="{E34010A6-AE2B-4263-8993-AC1FE994380A}" presName="parBackupNorm" presStyleCnt="0"/>
      <dgm:spPr/>
    </dgm:pt>
    <dgm:pt modelId="{60A424B4-0E8E-4AB2-842A-BB18B9E3A4C0}" type="pres">
      <dgm:prSet presAssocID="{5DAA6E44-6B0F-4E2E-956D-87701FE32B11}" presName="parSpace" presStyleCnt="0"/>
      <dgm:spPr/>
    </dgm:pt>
    <dgm:pt modelId="{8F66DC07-9D6E-4A45-B164-F5F2CF4E5D73}" type="pres">
      <dgm:prSet presAssocID="{8705ECA6-A42B-4D4E-82B2-E104B7910E27}" presName="desBackupLeftNorm" presStyleCnt="0"/>
      <dgm:spPr/>
    </dgm:pt>
    <dgm:pt modelId="{ACE961A7-9EA1-41E7-8A1E-AD033298C6B3}" type="pres">
      <dgm:prSet presAssocID="{8705ECA6-A42B-4D4E-82B2-E104B7910E27}" presName="desComposite" presStyleCnt="0"/>
      <dgm:spPr/>
    </dgm:pt>
    <dgm:pt modelId="{60A55EFE-D147-4465-B014-748B897E4A02}" type="pres">
      <dgm:prSet presAssocID="{8705ECA6-A42B-4D4E-82B2-E104B7910E27}" presName="desCircle" presStyleLbl="node1" presStyleIdx="0" presStyleCnt="16"/>
      <dgm:spPr/>
    </dgm:pt>
    <dgm:pt modelId="{7DADA035-E26E-44C1-8CB8-F497B897ED7C}" type="pres">
      <dgm:prSet presAssocID="{8705ECA6-A42B-4D4E-82B2-E104B7910E27}" presName="chTx" presStyleLbl="revTx" presStyleIdx="1" presStyleCnt="36"/>
      <dgm:spPr/>
      <dgm:t>
        <a:bodyPr/>
        <a:lstStyle/>
        <a:p>
          <a:endParaRPr lang="en-US"/>
        </a:p>
      </dgm:t>
    </dgm:pt>
    <dgm:pt modelId="{FC04E884-74CE-457D-972F-81908E1138EF}" type="pres">
      <dgm:prSet presAssocID="{8705ECA6-A42B-4D4E-82B2-E104B7910E27}" presName="desTx" presStyleLbl="revTx" presStyleIdx="2" presStyleCnt="36">
        <dgm:presLayoutVars>
          <dgm:bulletEnabled val="1"/>
        </dgm:presLayoutVars>
      </dgm:prSet>
      <dgm:spPr/>
    </dgm:pt>
    <dgm:pt modelId="{4641E362-DFFA-416C-A389-65F192826EB5}" type="pres">
      <dgm:prSet presAssocID="{8705ECA6-A42B-4D4E-82B2-E104B7910E27}" presName="desBackupRightNorm" presStyleCnt="0"/>
      <dgm:spPr/>
    </dgm:pt>
    <dgm:pt modelId="{C7BFD8CC-81EA-4DC9-8F7E-EC9AB2227F2C}" type="pres">
      <dgm:prSet presAssocID="{E09E2F0F-93EB-4F1A-A0B8-5ABD744DAAE4}" presName="desSpace" presStyleCnt="0"/>
      <dgm:spPr/>
    </dgm:pt>
    <dgm:pt modelId="{CA33EDE7-291C-4E34-B94E-C8534ECDF308}" type="pres">
      <dgm:prSet presAssocID="{C071E7F2-E2BC-4F53-8C38-36654987991B}" presName="desBackupLeftNorm" presStyleCnt="0"/>
      <dgm:spPr/>
    </dgm:pt>
    <dgm:pt modelId="{CB0D7C0F-A63F-44C4-8C04-786FDBCAE4DE}" type="pres">
      <dgm:prSet presAssocID="{C071E7F2-E2BC-4F53-8C38-36654987991B}" presName="desComposite" presStyleCnt="0"/>
      <dgm:spPr/>
    </dgm:pt>
    <dgm:pt modelId="{BBE59872-52D1-48A5-86EC-81E2190BA903}" type="pres">
      <dgm:prSet presAssocID="{C071E7F2-E2BC-4F53-8C38-36654987991B}" presName="desCircle" presStyleLbl="node1" presStyleIdx="1" presStyleCnt="16"/>
      <dgm:spPr/>
    </dgm:pt>
    <dgm:pt modelId="{3C996327-D7BF-4F79-8363-2FAB17A3DBAC}" type="pres">
      <dgm:prSet presAssocID="{C071E7F2-E2BC-4F53-8C38-36654987991B}" presName="chTx" presStyleLbl="revTx" presStyleIdx="3" presStyleCnt="36"/>
      <dgm:spPr/>
      <dgm:t>
        <a:bodyPr/>
        <a:lstStyle/>
        <a:p>
          <a:endParaRPr lang="en-US"/>
        </a:p>
      </dgm:t>
    </dgm:pt>
    <dgm:pt modelId="{0081A258-CADE-4D49-A828-91BD36298A51}" type="pres">
      <dgm:prSet presAssocID="{C071E7F2-E2BC-4F53-8C38-36654987991B}" presName="desTx" presStyleLbl="revTx" presStyleIdx="4" presStyleCnt="36">
        <dgm:presLayoutVars>
          <dgm:bulletEnabled val="1"/>
        </dgm:presLayoutVars>
      </dgm:prSet>
      <dgm:spPr/>
    </dgm:pt>
    <dgm:pt modelId="{DBF68831-91C0-486C-8C2D-13A6DA7E26DA}" type="pres">
      <dgm:prSet presAssocID="{C071E7F2-E2BC-4F53-8C38-36654987991B}" presName="desBackupRightNorm" presStyleCnt="0"/>
      <dgm:spPr/>
    </dgm:pt>
    <dgm:pt modelId="{707FF9EE-50E1-4C28-A0AA-BD5867D84F2B}" type="pres">
      <dgm:prSet presAssocID="{BA1E0A4C-6554-492B-BDE6-84BEF6821AB9}" presName="desSpace" presStyleCnt="0"/>
      <dgm:spPr/>
    </dgm:pt>
    <dgm:pt modelId="{8E3961D4-B5BB-4045-BD3C-C5B69FEEF944}" type="pres">
      <dgm:prSet presAssocID="{0D6AD20A-EC95-445A-A201-E2CA1D525EC7}" presName="desBackupLeftNorm" presStyleCnt="0"/>
      <dgm:spPr/>
    </dgm:pt>
    <dgm:pt modelId="{1B443430-F1B3-438D-9ED4-E5882ACDD329}" type="pres">
      <dgm:prSet presAssocID="{0D6AD20A-EC95-445A-A201-E2CA1D525EC7}" presName="desComposite" presStyleCnt="0"/>
      <dgm:spPr/>
    </dgm:pt>
    <dgm:pt modelId="{25E584AA-8244-4684-9DF0-5D2E5255FC1C}" type="pres">
      <dgm:prSet presAssocID="{0D6AD20A-EC95-445A-A201-E2CA1D525EC7}" presName="desCircle" presStyleLbl="node1" presStyleIdx="2" presStyleCnt="16"/>
      <dgm:spPr/>
    </dgm:pt>
    <dgm:pt modelId="{2BF3A83F-17B9-4F9F-B54B-60FA43ABB29C}" type="pres">
      <dgm:prSet presAssocID="{0D6AD20A-EC95-445A-A201-E2CA1D525EC7}" presName="chTx" presStyleLbl="revTx" presStyleIdx="5" presStyleCnt="36"/>
      <dgm:spPr/>
      <dgm:t>
        <a:bodyPr/>
        <a:lstStyle/>
        <a:p>
          <a:endParaRPr lang="en-US"/>
        </a:p>
      </dgm:t>
    </dgm:pt>
    <dgm:pt modelId="{EE6C7C0D-3174-4CFE-B127-84A261737AE5}" type="pres">
      <dgm:prSet presAssocID="{0D6AD20A-EC95-445A-A201-E2CA1D525EC7}" presName="desTx" presStyleLbl="revTx" presStyleIdx="6" presStyleCnt="36">
        <dgm:presLayoutVars>
          <dgm:bulletEnabled val="1"/>
        </dgm:presLayoutVars>
      </dgm:prSet>
      <dgm:spPr/>
    </dgm:pt>
    <dgm:pt modelId="{D63F6443-7D60-40CB-94FB-2F5E59934D6F}" type="pres">
      <dgm:prSet presAssocID="{0D6AD20A-EC95-445A-A201-E2CA1D525EC7}" presName="desBackupRightNorm" presStyleCnt="0"/>
      <dgm:spPr/>
    </dgm:pt>
    <dgm:pt modelId="{5B50990D-495A-4D1E-8E3F-1390917FB515}" type="pres">
      <dgm:prSet presAssocID="{E7ADE09B-5D7C-4170-831C-F6C1CE01A92F}" presName="desSpace" presStyleCnt="0"/>
      <dgm:spPr/>
    </dgm:pt>
    <dgm:pt modelId="{8A669929-40AB-4E96-810E-F4281F2831A6}" type="pres">
      <dgm:prSet presAssocID="{276A7A12-3183-40F6-8A14-DDB04FCBADE7}" presName="desBackupLeftNorm" presStyleCnt="0"/>
      <dgm:spPr/>
    </dgm:pt>
    <dgm:pt modelId="{6F78D43C-7BDB-4A31-BF83-DC29C8B2542C}" type="pres">
      <dgm:prSet presAssocID="{276A7A12-3183-40F6-8A14-DDB04FCBADE7}" presName="desComposite" presStyleCnt="0"/>
      <dgm:spPr/>
    </dgm:pt>
    <dgm:pt modelId="{207BECC4-5A36-42D7-9A87-38618F36EEF1}" type="pres">
      <dgm:prSet presAssocID="{276A7A12-3183-40F6-8A14-DDB04FCBADE7}" presName="desCircle" presStyleLbl="node1" presStyleIdx="3" presStyleCnt="16"/>
      <dgm:spPr/>
    </dgm:pt>
    <dgm:pt modelId="{E29330C8-41D1-4967-8CB1-278F6A1185B5}" type="pres">
      <dgm:prSet presAssocID="{276A7A12-3183-40F6-8A14-DDB04FCBADE7}" presName="chTx" presStyleLbl="revTx" presStyleIdx="7" presStyleCnt="36"/>
      <dgm:spPr/>
      <dgm:t>
        <a:bodyPr/>
        <a:lstStyle/>
        <a:p>
          <a:endParaRPr lang="en-US"/>
        </a:p>
      </dgm:t>
    </dgm:pt>
    <dgm:pt modelId="{51B8EC4F-F8D8-4C5D-9642-009DF16EE3CE}" type="pres">
      <dgm:prSet presAssocID="{276A7A12-3183-40F6-8A14-DDB04FCBADE7}" presName="desTx" presStyleLbl="revTx" presStyleIdx="8" presStyleCnt="36">
        <dgm:presLayoutVars>
          <dgm:bulletEnabled val="1"/>
        </dgm:presLayoutVars>
      </dgm:prSet>
      <dgm:spPr/>
    </dgm:pt>
    <dgm:pt modelId="{070FF836-6E5A-4A51-907B-03CFDA1BA6AB}" type="pres">
      <dgm:prSet presAssocID="{276A7A12-3183-40F6-8A14-DDB04FCBADE7}" presName="desBackupRightNorm" presStyleCnt="0"/>
      <dgm:spPr/>
    </dgm:pt>
    <dgm:pt modelId="{6E7FF979-6E7E-4A9E-BCF4-7D2ED4DEE24A}" type="pres">
      <dgm:prSet presAssocID="{F5BB6D63-9FF0-41E3-A929-AAA67C860F9B}" presName="desSpace" presStyleCnt="0"/>
      <dgm:spPr/>
    </dgm:pt>
    <dgm:pt modelId="{235B83CD-312F-4DC5-AC55-3965FDC5A120}" type="pres">
      <dgm:prSet presAssocID="{9E27C873-3D5E-4D0F-B6EA-39C3CB7C0456}" presName="parComposite" presStyleCnt="0"/>
      <dgm:spPr/>
    </dgm:pt>
    <dgm:pt modelId="{921EE606-39A9-4DF6-969A-24F1C5952A77}" type="pres">
      <dgm:prSet presAssocID="{9E27C873-3D5E-4D0F-B6EA-39C3CB7C0456}" presName="parBigCircle" presStyleLbl="node0" presStyleIdx="1" presStyleCnt="4"/>
      <dgm:spPr/>
    </dgm:pt>
    <dgm:pt modelId="{DDD34822-399F-465E-9370-51BC2B62D42B}" type="pres">
      <dgm:prSet presAssocID="{9E27C873-3D5E-4D0F-B6EA-39C3CB7C0456}" presName="parTx" presStyleLbl="revTx" presStyleIdx="9" presStyleCnt="36"/>
      <dgm:spPr/>
      <dgm:t>
        <a:bodyPr/>
        <a:lstStyle/>
        <a:p>
          <a:endParaRPr lang="en-US"/>
        </a:p>
      </dgm:t>
    </dgm:pt>
    <dgm:pt modelId="{6E3C644E-06CA-489F-A44A-985D1F7607FC}" type="pres">
      <dgm:prSet presAssocID="{9E27C873-3D5E-4D0F-B6EA-39C3CB7C0456}" presName="bSpace" presStyleCnt="0"/>
      <dgm:spPr/>
    </dgm:pt>
    <dgm:pt modelId="{7686A9FD-BA56-4697-9434-0DC14BBDCE76}" type="pres">
      <dgm:prSet presAssocID="{9E27C873-3D5E-4D0F-B6EA-39C3CB7C0456}" presName="parBackupNorm" presStyleCnt="0"/>
      <dgm:spPr/>
    </dgm:pt>
    <dgm:pt modelId="{CC4314D8-0AA7-4F00-9C20-8C8C02DD7F4C}" type="pres">
      <dgm:prSet presAssocID="{89641FFD-9812-4D0E-9E59-9E66A102AFE8}" presName="parSpace" presStyleCnt="0"/>
      <dgm:spPr/>
    </dgm:pt>
    <dgm:pt modelId="{F28361BA-7C6B-4232-8EDA-A69698BFAE87}" type="pres">
      <dgm:prSet presAssocID="{E3669B10-3077-4AF1-ACCC-31DB7EDB2443}" presName="desBackupLeftNorm" presStyleCnt="0"/>
      <dgm:spPr/>
    </dgm:pt>
    <dgm:pt modelId="{5D8CEDE8-6E05-4540-B9F6-80FA9CED18ED}" type="pres">
      <dgm:prSet presAssocID="{E3669B10-3077-4AF1-ACCC-31DB7EDB2443}" presName="desComposite" presStyleCnt="0"/>
      <dgm:spPr/>
    </dgm:pt>
    <dgm:pt modelId="{7AE1FCB9-65E4-47A0-BD41-4725845739B0}" type="pres">
      <dgm:prSet presAssocID="{E3669B10-3077-4AF1-ACCC-31DB7EDB2443}" presName="desCircle" presStyleLbl="node1" presStyleIdx="4" presStyleCnt="16"/>
      <dgm:spPr/>
    </dgm:pt>
    <dgm:pt modelId="{251F703B-04F5-44ED-A72F-33C2D5006B11}" type="pres">
      <dgm:prSet presAssocID="{E3669B10-3077-4AF1-ACCC-31DB7EDB2443}" presName="chTx" presStyleLbl="revTx" presStyleIdx="10" presStyleCnt="36"/>
      <dgm:spPr/>
      <dgm:t>
        <a:bodyPr/>
        <a:lstStyle/>
        <a:p>
          <a:endParaRPr lang="en-US"/>
        </a:p>
      </dgm:t>
    </dgm:pt>
    <dgm:pt modelId="{180DA2FD-26CD-4901-B15F-C66A1705F10F}" type="pres">
      <dgm:prSet presAssocID="{E3669B10-3077-4AF1-ACCC-31DB7EDB2443}" presName="desTx" presStyleLbl="revTx" presStyleIdx="11" presStyleCnt="36">
        <dgm:presLayoutVars>
          <dgm:bulletEnabled val="1"/>
        </dgm:presLayoutVars>
      </dgm:prSet>
      <dgm:spPr/>
    </dgm:pt>
    <dgm:pt modelId="{D69FA090-DB63-4A82-A06F-485AFC5EED3A}" type="pres">
      <dgm:prSet presAssocID="{E3669B10-3077-4AF1-ACCC-31DB7EDB2443}" presName="desBackupRightNorm" presStyleCnt="0"/>
      <dgm:spPr/>
    </dgm:pt>
    <dgm:pt modelId="{56BE52BA-0EE0-4B32-A8F4-F2F898D9367B}" type="pres">
      <dgm:prSet presAssocID="{FD7B23C4-5A9B-42CB-A88C-F53BD61DDD96}" presName="desSpace" presStyleCnt="0"/>
      <dgm:spPr/>
    </dgm:pt>
    <dgm:pt modelId="{F2EDECBD-3088-4137-B238-BAA26EA52E8D}" type="pres">
      <dgm:prSet presAssocID="{57DFD269-6069-4241-A2D0-58128A709D2F}" presName="desBackupLeftNorm" presStyleCnt="0"/>
      <dgm:spPr/>
    </dgm:pt>
    <dgm:pt modelId="{3B85155F-CE1D-4A82-8B92-34B7AAABEE0F}" type="pres">
      <dgm:prSet presAssocID="{57DFD269-6069-4241-A2D0-58128A709D2F}" presName="desComposite" presStyleCnt="0"/>
      <dgm:spPr/>
    </dgm:pt>
    <dgm:pt modelId="{BB89CB0C-8184-4B0C-83B0-BE9592DCEE7C}" type="pres">
      <dgm:prSet presAssocID="{57DFD269-6069-4241-A2D0-58128A709D2F}" presName="desCircle" presStyleLbl="node1" presStyleIdx="5" presStyleCnt="16"/>
      <dgm:spPr/>
    </dgm:pt>
    <dgm:pt modelId="{C7AA4032-12E7-45AC-9298-7167C0BC7972}" type="pres">
      <dgm:prSet presAssocID="{57DFD269-6069-4241-A2D0-58128A709D2F}" presName="chTx" presStyleLbl="revTx" presStyleIdx="12" presStyleCnt="36"/>
      <dgm:spPr/>
      <dgm:t>
        <a:bodyPr/>
        <a:lstStyle/>
        <a:p>
          <a:endParaRPr lang="en-US"/>
        </a:p>
      </dgm:t>
    </dgm:pt>
    <dgm:pt modelId="{81E53A49-BC46-4E85-A412-B2AEEE66A772}" type="pres">
      <dgm:prSet presAssocID="{57DFD269-6069-4241-A2D0-58128A709D2F}" presName="desTx" presStyleLbl="revTx" presStyleIdx="13" presStyleCnt="36">
        <dgm:presLayoutVars>
          <dgm:bulletEnabled val="1"/>
        </dgm:presLayoutVars>
      </dgm:prSet>
      <dgm:spPr/>
    </dgm:pt>
    <dgm:pt modelId="{345A1BCC-99DD-4336-8F34-ABC108168E35}" type="pres">
      <dgm:prSet presAssocID="{57DFD269-6069-4241-A2D0-58128A709D2F}" presName="desBackupRightNorm" presStyleCnt="0"/>
      <dgm:spPr/>
    </dgm:pt>
    <dgm:pt modelId="{63F0B38C-174D-40B7-8FBF-E6AC4D24000C}" type="pres">
      <dgm:prSet presAssocID="{785C7C49-B9A5-44BA-B464-23B4B220F96D}" presName="desSpace" presStyleCnt="0"/>
      <dgm:spPr/>
    </dgm:pt>
    <dgm:pt modelId="{E20D1EC5-1B85-4F4B-9BE3-ACB2D816C551}" type="pres">
      <dgm:prSet presAssocID="{C939569F-060C-4D4A-B233-A1345353A0EA}" presName="desBackupLeftNorm" presStyleCnt="0"/>
      <dgm:spPr/>
    </dgm:pt>
    <dgm:pt modelId="{FBCB0836-7E50-4ED8-A30E-542D558C0F90}" type="pres">
      <dgm:prSet presAssocID="{C939569F-060C-4D4A-B233-A1345353A0EA}" presName="desComposite" presStyleCnt="0"/>
      <dgm:spPr/>
    </dgm:pt>
    <dgm:pt modelId="{634AABEA-845B-4AF1-B8D6-5283719465F3}" type="pres">
      <dgm:prSet presAssocID="{C939569F-060C-4D4A-B233-A1345353A0EA}" presName="desCircle" presStyleLbl="node1" presStyleIdx="6" presStyleCnt="16"/>
      <dgm:spPr/>
    </dgm:pt>
    <dgm:pt modelId="{7594BE36-9264-45E6-9CD0-C866336E9557}" type="pres">
      <dgm:prSet presAssocID="{C939569F-060C-4D4A-B233-A1345353A0EA}" presName="chTx" presStyleLbl="revTx" presStyleIdx="14" presStyleCnt="36"/>
      <dgm:spPr/>
      <dgm:t>
        <a:bodyPr/>
        <a:lstStyle/>
        <a:p>
          <a:endParaRPr lang="en-US"/>
        </a:p>
      </dgm:t>
    </dgm:pt>
    <dgm:pt modelId="{F18113AE-72FF-42D4-AE7F-FA4FC99CC826}" type="pres">
      <dgm:prSet presAssocID="{C939569F-060C-4D4A-B233-A1345353A0EA}" presName="desTx" presStyleLbl="revTx" presStyleIdx="15" presStyleCnt="36">
        <dgm:presLayoutVars>
          <dgm:bulletEnabled val="1"/>
        </dgm:presLayoutVars>
      </dgm:prSet>
      <dgm:spPr/>
    </dgm:pt>
    <dgm:pt modelId="{31066803-F5DA-47E8-A503-3E5C1E973F13}" type="pres">
      <dgm:prSet presAssocID="{C939569F-060C-4D4A-B233-A1345353A0EA}" presName="desBackupRightNorm" presStyleCnt="0"/>
      <dgm:spPr/>
    </dgm:pt>
    <dgm:pt modelId="{DEC5A1D2-F5E9-4AB8-A1F6-B61882AD00ED}" type="pres">
      <dgm:prSet presAssocID="{97597852-2C4D-4B46-90D5-754CA4756369}" presName="desSpace" presStyleCnt="0"/>
      <dgm:spPr/>
    </dgm:pt>
    <dgm:pt modelId="{6C59704D-7F7A-4429-9404-4787B4D201DF}" type="pres">
      <dgm:prSet presAssocID="{30621396-CE26-4657-8DF4-8D96DD9CBB68}" presName="desBackupLeftNorm" presStyleCnt="0"/>
      <dgm:spPr/>
    </dgm:pt>
    <dgm:pt modelId="{81290542-4BE0-4EE5-A0EA-46D9D9E00804}" type="pres">
      <dgm:prSet presAssocID="{30621396-CE26-4657-8DF4-8D96DD9CBB68}" presName="desComposite" presStyleCnt="0"/>
      <dgm:spPr/>
    </dgm:pt>
    <dgm:pt modelId="{EB84B45D-F5B0-4BD8-9301-369B86D4A439}" type="pres">
      <dgm:prSet presAssocID="{30621396-CE26-4657-8DF4-8D96DD9CBB68}" presName="desCircle" presStyleLbl="node1" presStyleIdx="7" presStyleCnt="16"/>
      <dgm:spPr/>
    </dgm:pt>
    <dgm:pt modelId="{5CED14FE-9DD2-4577-A19F-964DA1535740}" type="pres">
      <dgm:prSet presAssocID="{30621396-CE26-4657-8DF4-8D96DD9CBB68}" presName="chTx" presStyleLbl="revTx" presStyleIdx="16" presStyleCnt="36"/>
      <dgm:spPr/>
      <dgm:t>
        <a:bodyPr/>
        <a:lstStyle/>
        <a:p>
          <a:endParaRPr lang="en-US"/>
        </a:p>
      </dgm:t>
    </dgm:pt>
    <dgm:pt modelId="{34FE9F32-F8AA-4D0F-A977-7383CDB6BC9B}" type="pres">
      <dgm:prSet presAssocID="{30621396-CE26-4657-8DF4-8D96DD9CBB68}" presName="desTx" presStyleLbl="revTx" presStyleIdx="17" presStyleCnt="36">
        <dgm:presLayoutVars>
          <dgm:bulletEnabled val="1"/>
        </dgm:presLayoutVars>
      </dgm:prSet>
      <dgm:spPr/>
    </dgm:pt>
    <dgm:pt modelId="{E37B354F-E8B4-4BF5-9001-CD4497CA2955}" type="pres">
      <dgm:prSet presAssocID="{30621396-CE26-4657-8DF4-8D96DD9CBB68}" presName="desBackupRightNorm" presStyleCnt="0"/>
      <dgm:spPr/>
    </dgm:pt>
    <dgm:pt modelId="{20C86144-42EB-4372-ADED-7614EFFEF783}" type="pres">
      <dgm:prSet presAssocID="{77896291-275E-48D9-9C81-F5A9F34BF95A}" presName="desSpace" presStyleCnt="0"/>
      <dgm:spPr/>
    </dgm:pt>
    <dgm:pt modelId="{A974C492-6250-401E-8192-F8E3EFD562AA}" type="pres">
      <dgm:prSet presAssocID="{475BEF2C-910E-4ABE-AE5D-75CA2FBB9AA5}" presName="parComposite" presStyleCnt="0"/>
      <dgm:spPr/>
    </dgm:pt>
    <dgm:pt modelId="{4C24B5A1-52AC-429D-BBBC-0B98C0035E7B}" type="pres">
      <dgm:prSet presAssocID="{475BEF2C-910E-4ABE-AE5D-75CA2FBB9AA5}" presName="parBigCircle" presStyleLbl="node0" presStyleIdx="2" presStyleCnt="4"/>
      <dgm:spPr/>
    </dgm:pt>
    <dgm:pt modelId="{9A89C900-2A56-471C-A518-6D7476154D1C}" type="pres">
      <dgm:prSet presAssocID="{475BEF2C-910E-4ABE-AE5D-75CA2FBB9AA5}" presName="parTx" presStyleLbl="revTx" presStyleIdx="18" presStyleCnt="36"/>
      <dgm:spPr/>
      <dgm:t>
        <a:bodyPr/>
        <a:lstStyle/>
        <a:p>
          <a:endParaRPr lang="en-US"/>
        </a:p>
      </dgm:t>
    </dgm:pt>
    <dgm:pt modelId="{34693C88-49ED-4F92-B428-938DE8243BC6}" type="pres">
      <dgm:prSet presAssocID="{475BEF2C-910E-4ABE-AE5D-75CA2FBB9AA5}" presName="bSpace" presStyleCnt="0"/>
      <dgm:spPr/>
    </dgm:pt>
    <dgm:pt modelId="{6840DA7A-FA82-4D24-9CC4-AC48D1811537}" type="pres">
      <dgm:prSet presAssocID="{475BEF2C-910E-4ABE-AE5D-75CA2FBB9AA5}" presName="parBackupNorm" presStyleCnt="0"/>
      <dgm:spPr/>
    </dgm:pt>
    <dgm:pt modelId="{36D6A928-CDFE-498F-95D2-46B81E10FC20}" type="pres">
      <dgm:prSet presAssocID="{2683CE8D-0979-4205-B1FF-02008F4E1B7F}" presName="parSpace" presStyleCnt="0"/>
      <dgm:spPr/>
    </dgm:pt>
    <dgm:pt modelId="{C7B17C2D-848F-457A-B6A1-F4A71F12EA5F}" type="pres">
      <dgm:prSet presAssocID="{17422CCC-146C-4B69-B383-AB01CFE6E5DC}" presName="desBackupLeftNorm" presStyleCnt="0"/>
      <dgm:spPr/>
    </dgm:pt>
    <dgm:pt modelId="{3C8AE310-33F8-4AA1-8EDE-731764B22631}" type="pres">
      <dgm:prSet presAssocID="{17422CCC-146C-4B69-B383-AB01CFE6E5DC}" presName="desComposite" presStyleCnt="0"/>
      <dgm:spPr/>
    </dgm:pt>
    <dgm:pt modelId="{FDBD03E7-EA33-4CEC-87DE-4AE91E096968}" type="pres">
      <dgm:prSet presAssocID="{17422CCC-146C-4B69-B383-AB01CFE6E5DC}" presName="desCircle" presStyleLbl="node1" presStyleIdx="8" presStyleCnt="16"/>
      <dgm:spPr/>
    </dgm:pt>
    <dgm:pt modelId="{53083634-3F87-4CF2-8921-FD7E0450CF32}" type="pres">
      <dgm:prSet presAssocID="{17422CCC-146C-4B69-B383-AB01CFE6E5DC}" presName="chTx" presStyleLbl="revTx" presStyleIdx="19" presStyleCnt="36"/>
      <dgm:spPr/>
      <dgm:t>
        <a:bodyPr/>
        <a:lstStyle/>
        <a:p>
          <a:endParaRPr lang="en-US"/>
        </a:p>
      </dgm:t>
    </dgm:pt>
    <dgm:pt modelId="{8E640C2A-5656-419D-8003-AA2D04C4B4AE}" type="pres">
      <dgm:prSet presAssocID="{17422CCC-146C-4B69-B383-AB01CFE6E5DC}" presName="desTx" presStyleLbl="revTx" presStyleIdx="20" presStyleCnt="36">
        <dgm:presLayoutVars>
          <dgm:bulletEnabled val="1"/>
        </dgm:presLayoutVars>
      </dgm:prSet>
      <dgm:spPr/>
    </dgm:pt>
    <dgm:pt modelId="{86BB6E5B-9787-4C98-88E9-C1FC1EAF2505}" type="pres">
      <dgm:prSet presAssocID="{17422CCC-146C-4B69-B383-AB01CFE6E5DC}" presName="desBackupRightNorm" presStyleCnt="0"/>
      <dgm:spPr/>
    </dgm:pt>
    <dgm:pt modelId="{08832350-F0BB-4CE3-9002-2F568AB7D135}" type="pres">
      <dgm:prSet presAssocID="{5427C9A3-DD18-4595-A642-C5E9A9D3EBD7}" presName="desSpace" presStyleCnt="0"/>
      <dgm:spPr/>
    </dgm:pt>
    <dgm:pt modelId="{82F3A0AF-CD4B-47DC-B23A-03C6D4A497C5}" type="pres">
      <dgm:prSet presAssocID="{77FECAB7-07AD-4BC5-9434-2B803A73B154}" presName="desBackupLeftNorm" presStyleCnt="0"/>
      <dgm:spPr/>
    </dgm:pt>
    <dgm:pt modelId="{0ABD8312-D5BE-4B5D-99AC-AB4C6D4F120C}" type="pres">
      <dgm:prSet presAssocID="{77FECAB7-07AD-4BC5-9434-2B803A73B154}" presName="desComposite" presStyleCnt="0"/>
      <dgm:spPr/>
    </dgm:pt>
    <dgm:pt modelId="{7D4CB342-8379-46A1-9813-D49940E25A41}" type="pres">
      <dgm:prSet presAssocID="{77FECAB7-07AD-4BC5-9434-2B803A73B154}" presName="desCircle" presStyleLbl="node1" presStyleIdx="9" presStyleCnt="16"/>
      <dgm:spPr/>
    </dgm:pt>
    <dgm:pt modelId="{65711B69-FE89-4BAD-B51F-7766D7FFE8D0}" type="pres">
      <dgm:prSet presAssocID="{77FECAB7-07AD-4BC5-9434-2B803A73B154}" presName="chTx" presStyleLbl="revTx" presStyleIdx="21" presStyleCnt="36"/>
      <dgm:spPr/>
      <dgm:t>
        <a:bodyPr/>
        <a:lstStyle/>
        <a:p>
          <a:endParaRPr lang="en-US"/>
        </a:p>
      </dgm:t>
    </dgm:pt>
    <dgm:pt modelId="{FA7DDD64-6FCD-4B71-B073-DEA2EA64E409}" type="pres">
      <dgm:prSet presAssocID="{77FECAB7-07AD-4BC5-9434-2B803A73B154}" presName="desTx" presStyleLbl="revTx" presStyleIdx="22" presStyleCnt="36">
        <dgm:presLayoutVars>
          <dgm:bulletEnabled val="1"/>
        </dgm:presLayoutVars>
      </dgm:prSet>
      <dgm:spPr/>
    </dgm:pt>
    <dgm:pt modelId="{D6E2B987-186A-4259-8EE3-8868BE590A76}" type="pres">
      <dgm:prSet presAssocID="{77FECAB7-07AD-4BC5-9434-2B803A73B154}" presName="desBackupRightNorm" presStyleCnt="0"/>
      <dgm:spPr/>
    </dgm:pt>
    <dgm:pt modelId="{2050CD15-46D2-45FE-AA5C-92382016F094}" type="pres">
      <dgm:prSet presAssocID="{587BCE40-17BE-403D-8B55-5DEC75F640D8}" presName="desSpace" presStyleCnt="0"/>
      <dgm:spPr/>
    </dgm:pt>
    <dgm:pt modelId="{317DD9F3-1802-4081-AF4E-BB3CC9D4A022}" type="pres">
      <dgm:prSet presAssocID="{83C591CA-2592-4C4B-851F-6A6962054C65}" presName="desBackupLeftNorm" presStyleCnt="0"/>
      <dgm:spPr/>
    </dgm:pt>
    <dgm:pt modelId="{CC605094-D6A0-427A-A0E2-648F23F5E209}" type="pres">
      <dgm:prSet presAssocID="{83C591CA-2592-4C4B-851F-6A6962054C65}" presName="desComposite" presStyleCnt="0"/>
      <dgm:spPr/>
    </dgm:pt>
    <dgm:pt modelId="{1470F1B0-8384-4B68-814B-14D157EAABD2}" type="pres">
      <dgm:prSet presAssocID="{83C591CA-2592-4C4B-851F-6A6962054C65}" presName="desCircle" presStyleLbl="node1" presStyleIdx="10" presStyleCnt="16"/>
      <dgm:spPr/>
    </dgm:pt>
    <dgm:pt modelId="{163F252A-214C-4489-AAD1-77D66225B5C4}" type="pres">
      <dgm:prSet presAssocID="{83C591CA-2592-4C4B-851F-6A6962054C65}" presName="chTx" presStyleLbl="revTx" presStyleIdx="23" presStyleCnt="36"/>
      <dgm:spPr/>
      <dgm:t>
        <a:bodyPr/>
        <a:lstStyle/>
        <a:p>
          <a:endParaRPr lang="en-US"/>
        </a:p>
      </dgm:t>
    </dgm:pt>
    <dgm:pt modelId="{C8C8617C-03CB-46F4-ADE9-0AA5240BC5FF}" type="pres">
      <dgm:prSet presAssocID="{83C591CA-2592-4C4B-851F-6A6962054C65}" presName="desTx" presStyleLbl="revTx" presStyleIdx="24" presStyleCnt="36">
        <dgm:presLayoutVars>
          <dgm:bulletEnabled val="1"/>
        </dgm:presLayoutVars>
      </dgm:prSet>
      <dgm:spPr/>
    </dgm:pt>
    <dgm:pt modelId="{E2235D07-3279-42ED-8FED-490C32ECC647}" type="pres">
      <dgm:prSet presAssocID="{83C591CA-2592-4C4B-851F-6A6962054C65}" presName="desBackupRightNorm" presStyleCnt="0"/>
      <dgm:spPr/>
    </dgm:pt>
    <dgm:pt modelId="{6FA30383-D92D-404A-82E9-A2094DE5B45F}" type="pres">
      <dgm:prSet presAssocID="{139E1853-FCC3-4793-B8B9-507D92A73E81}" presName="desSpace" presStyleCnt="0"/>
      <dgm:spPr/>
    </dgm:pt>
    <dgm:pt modelId="{77C5D597-6D90-4815-B6D8-AD4BECCD57DA}" type="pres">
      <dgm:prSet presAssocID="{1EA1F435-6FE9-4892-9930-79FE486CC605}" presName="desBackupLeftNorm" presStyleCnt="0"/>
      <dgm:spPr/>
    </dgm:pt>
    <dgm:pt modelId="{96D16B5A-FF17-4E5C-AFBB-20DCE197515F}" type="pres">
      <dgm:prSet presAssocID="{1EA1F435-6FE9-4892-9930-79FE486CC605}" presName="desComposite" presStyleCnt="0"/>
      <dgm:spPr/>
    </dgm:pt>
    <dgm:pt modelId="{B0534704-B239-4AA6-B445-BB1A65AFF8F5}" type="pres">
      <dgm:prSet presAssocID="{1EA1F435-6FE9-4892-9930-79FE486CC605}" presName="desCircle" presStyleLbl="node1" presStyleIdx="11" presStyleCnt="16"/>
      <dgm:spPr/>
    </dgm:pt>
    <dgm:pt modelId="{F76F122F-341C-4FD8-AFBC-F9A1CE10C555}" type="pres">
      <dgm:prSet presAssocID="{1EA1F435-6FE9-4892-9930-79FE486CC605}" presName="chTx" presStyleLbl="revTx" presStyleIdx="25" presStyleCnt="36"/>
      <dgm:spPr/>
      <dgm:t>
        <a:bodyPr/>
        <a:lstStyle/>
        <a:p>
          <a:endParaRPr lang="en-US"/>
        </a:p>
      </dgm:t>
    </dgm:pt>
    <dgm:pt modelId="{E6C820C5-0220-4E4B-A547-AA341A92C65F}" type="pres">
      <dgm:prSet presAssocID="{1EA1F435-6FE9-4892-9930-79FE486CC605}" presName="desTx" presStyleLbl="revTx" presStyleIdx="26" presStyleCnt="36">
        <dgm:presLayoutVars>
          <dgm:bulletEnabled val="1"/>
        </dgm:presLayoutVars>
      </dgm:prSet>
      <dgm:spPr/>
    </dgm:pt>
    <dgm:pt modelId="{8399038A-0005-46E5-BC0D-5D80B1D4112B}" type="pres">
      <dgm:prSet presAssocID="{1EA1F435-6FE9-4892-9930-79FE486CC605}" presName="desBackupRightNorm" presStyleCnt="0"/>
      <dgm:spPr/>
    </dgm:pt>
    <dgm:pt modelId="{6139302B-3951-4032-B213-26923F3B367F}" type="pres">
      <dgm:prSet presAssocID="{B9BB279C-B93D-466D-A336-49BBC86B55A5}" presName="desSpace" presStyleCnt="0"/>
      <dgm:spPr/>
    </dgm:pt>
    <dgm:pt modelId="{570D8036-7E11-48D8-8C47-C4B7EC0E9316}" type="pres">
      <dgm:prSet presAssocID="{F2B4F2FD-0BF8-4094-923A-BA85A147E305}" presName="parComposite" presStyleCnt="0"/>
      <dgm:spPr/>
    </dgm:pt>
    <dgm:pt modelId="{A61BA3CB-2CF0-41F7-8F95-FAAE6F4223C9}" type="pres">
      <dgm:prSet presAssocID="{F2B4F2FD-0BF8-4094-923A-BA85A147E305}" presName="parBigCircle" presStyleLbl="node0" presStyleIdx="3" presStyleCnt="4"/>
      <dgm:spPr/>
    </dgm:pt>
    <dgm:pt modelId="{A9CD3B4B-13E7-47DA-8F4B-A639B3D4CAAF}" type="pres">
      <dgm:prSet presAssocID="{F2B4F2FD-0BF8-4094-923A-BA85A147E305}" presName="parTx" presStyleLbl="revTx" presStyleIdx="27" presStyleCnt="36"/>
      <dgm:spPr/>
      <dgm:t>
        <a:bodyPr/>
        <a:lstStyle/>
        <a:p>
          <a:endParaRPr lang="en-US"/>
        </a:p>
      </dgm:t>
    </dgm:pt>
    <dgm:pt modelId="{11AC0944-F715-4DC0-A633-99DD495BB93E}" type="pres">
      <dgm:prSet presAssocID="{F2B4F2FD-0BF8-4094-923A-BA85A147E305}" presName="bSpace" presStyleCnt="0"/>
      <dgm:spPr/>
    </dgm:pt>
    <dgm:pt modelId="{B4A84717-A9AC-4071-B695-DC32B4D8CE69}" type="pres">
      <dgm:prSet presAssocID="{F2B4F2FD-0BF8-4094-923A-BA85A147E305}" presName="parBackupNorm" presStyleCnt="0"/>
      <dgm:spPr/>
    </dgm:pt>
    <dgm:pt modelId="{E4DB76A1-0F43-4653-89E1-9633D91D0BBA}" type="pres">
      <dgm:prSet presAssocID="{265EA4C8-306B-483C-BEA7-0A86E55895C8}" presName="parSpace" presStyleCnt="0"/>
      <dgm:spPr/>
    </dgm:pt>
    <dgm:pt modelId="{49ABB637-4DF8-4975-9584-13941A1572E4}" type="pres">
      <dgm:prSet presAssocID="{744313F7-B8EF-4673-96AF-E37DEE55EB12}" presName="desBackupLeftNorm" presStyleCnt="0"/>
      <dgm:spPr/>
    </dgm:pt>
    <dgm:pt modelId="{0562AE09-6839-4958-B265-32E2E3703C85}" type="pres">
      <dgm:prSet presAssocID="{744313F7-B8EF-4673-96AF-E37DEE55EB12}" presName="desComposite" presStyleCnt="0"/>
      <dgm:spPr/>
    </dgm:pt>
    <dgm:pt modelId="{5107FD51-AEAB-4079-BA5D-AFF3F0660DCC}" type="pres">
      <dgm:prSet presAssocID="{744313F7-B8EF-4673-96AF-E37DEE55EB12}" presName="desCircle" presStyleLbl="node1" presStyleIdx="12" presStyleCnt="16"/>
      <dgm:spPr/>
    </dgm:pt>
    <dgm:pt modelId="{BA0D00BF-3C5F-435F-BA74-2F36ADD369B8}" type="pres">
      <dgm:prSet presAssocID="{744313F7-B8EF-4673-96AF-E37DEE55EB12}" presName="chTx" presStyleLbl="revTx" presStyleIdx="28" presStyleCnt="36"/>
      <dgm:spPr/>
      <dgm:t>
        <a:bodyPr/>
        <a:lstStyle/>
        <a:p>
          <a:endParaRPr lang="en-US"/>
        </a:p>
      </dgm:t>
    </dgm:pt>
    <dgm:pt modelId="{9A1D862C-2420-4CE5-9B21-5A353DB8DD8F}" type="pres">
      <dgm:prSet presAssocID="{744313F7-B8EF-4673-96AF-E37DEE55EB12}" presName="desTx" presStyleLbl="revTx" presStyleIdx="29" presStyleCnt="36">
        <dgm:presLayoutVars>
          <dgm:bulletEnabled val="1"/>
        </dgm:presLayoutVars>
      </dgm:prSet>
      <dgm:spPr/>
    </dgm:pt>
    <dgm:pt modelId="{07BBF0F1-875F-4E98-A27F-06CB7F9E4ACA}" type="pres">
      <dgm:prSet presAssocID="{744313F7-B8EF-4673-96AF-E37DEE55EB12}" presName="desBackupRightNorm" presStyleCnt="0"/>
      <dgm:spPr/>
    </dgm:pt>
    <dgm:pt modelId="{CD8D7FEB-BDA1-4AEC-AEF2-10006E58A896}" type="pres">
      <dgm:prSet presAssocID="{B06456D1-8F68-49B2-A0BE-C9C39DBC1938}" presName="desSpace" presStyleCnt="0"/>
      <dgm:spPr/>
    </dgm:pt>
    <dgm:pt modelId="{FEF36C7A-EA98-491F-B64C-33C364BC13E9}" type="pres">
      <dgm:prSet presAssocID="{26C5D85C-2518-4436-99DE-D63F8F6D7A25}" presName="desBackupLeftNorm" presStyleCnt="0"/>
      <dgm:spPr/>
    </dgm:pt>
    <dgm:pt modelId="{6752DBAD-2318-40DF-A6B6-C4CD4208B419}" type="pres">
      <dgm:prSet presAssocID="{26C5D85C-2518-4436-99DE-D63F8F6D7A25}" presName="desComposite" presStyleCnt="0"/>
      <dgm:spPr/>
    </dgm:pt>
    <dgm:pt modelId="{8F85FB32-13D2-4889-A842-0A7B4085571B}" type="pres">
      <dgm:prSet presAssocID="{26C5D85C-2518-4436-99DE-D63F8F6D7A25}" presName="desCircle" presStyleLbl="node1" presStyleIdx="13" presStyleCnt="16"/>
      <dgm:spPr/>
    </dgm:pt>
    <dgm:pt modelId="{2297E616-A289-4762-BAD8-A5DE91C68A61}" type="pres">
      <dgm:prSet presAssocID="{26C5D85C-2518-4436-99DE-D63F8F6D7A25}" presName="chTx" presStyleLbl="revTx" presStyleIdx="30" presStyleCnt="36"/>
      <dgm:spPr/>
      <dgm:t>
        <a:bodyPr/>
        <a:lstStyle/>
        <a:p>
          <a:endParaRPr lang="en-US"/>
        </a:p>
      </dgm:t>
    </dgm:pt>
    <dgm:pt modelId="{4AB34140-C42A-4B46-B18B-44DB9886504D}" type="pres">
      <dgm:prSet presAssocID="{26C5D85C-2518-4436-99DE-D63F8F6D7A25}" presName="desTx" presStyleLbl="revTx" presStyleIdx="31" presStyleCnt="36">
        <dgm:presLayoutVars>
          <dgm:bulletEnabled val="1"/>
        </dgm:presLayoutVars>
      </dgm:prSet>
      <dgm:spPr/>
    </dgm:pt>
    <dgm:pt modelId="{58B0C237-9CEC-4859-AC10-F81F6C83FA41}" type="pres">
      <dgm:prSet presAssocID="{26C5D85C-2518-4436-99DE-D63F8F6D7A25}" presName="desBackupRightNorm" presStyleCnt="0"/>
      <dgm:spPr/>
    </dgm:pt>
    <dgm:pt modelId="{5D1B60FE-4278-4D24-BEA1-5551E9DA2B06}" type="pres">
      <dgm:prSet presAssocID="{D95A016E-9D40-4A96-BFCB-15D090ADC7B5}" presName="desSpace" presStyleCnt="0"/>
      <dgm:spPr/>
    </dgm:pt>
    <dgm:pt modelId="{78A8A845-1F0D-4606-A9C0-2D28E72A1D12}" type="pres">
      <dgm:prSet presAssocID="{61DCCCD7-2B69-4B63-BA39-0B7FF1EDB706}" presName="desBackupLeftNorm" presStyleCnt="0"/>
      <dgm:spPr/>
    </dgm:pt>
    <dgm:pt modelId="{F54A9ED3-7ECA-45B4-A1C8-22839A2902A8}" type="pres">
      <dgm:prSet presAssocID="{61DCCCD7-2B69-4B63-BA39-0B7FF1EDB706}" presName="desComposite" presStyleCnt="0"/>
      <dgm:spPr/>
    </dgm:pt>
    <dgm:pt modelId="{2D559871-9E5A-49CB-8422-45017717E33C}" type="pres">
      <dgm:prSet presAssocID="{61DCCCD7-2B69-4B63-BA39-0B7FF1EDB706}" presName="desCircle" presStyleLbl="node1" presStyleIdx="14" presStyleCnt="16"/>
      <dgm:spPr/>
    </dgm:pt>
    <dgm:pt modelId="{CC6ECF1C-4E14-4A04-9DC7-AD6A2D667D7B}" type="pres">
      <dgm:prSet presAssocID="{61DCCCD7-2B69-4B63-BA39-0B7FF1EDB706}" presName="chTx" presStyleLbl="revTx" presStyleIdx="32" presStyleCnt="36"/>
      <dgm:spPr/>
      <dgm:t>
        <a:bodyPr/>
        <a:lstStyle/>
        <a:p>
          <a:endParaRPr lang="en-US"/>
        </a:p>
      </dgm:t>
    </dgm:pt>
    <dgm:pt modelId="{0CD142A4-8BE5-4BC6-A312-87C8CAA85322}" type="pres">
      <dgm:prSet presAssocID="{61DCCCD7-2B69-4B63-BA39-0B7FF1EDB706}" presName="desTx" presStyleLbl="revTx" presStyleIdx="33" presStyleCnt="36">
        <dgm:presLayoutVars>
          <dgm:bulletEnabled val="1"/>
        </dgm:presLayoutVars>
      </dgm:prSet>
      <dgm:spPr/>
    </dgm:pt>
    <dgm:pt modelId="{E881A6DB-3A2D-4E3B-849F-F090289F0A2F}" type="pres">
      <dgm:prSet presAssocID="{61DCCCD7-2B69-4B63-BA39-0B7FF1EDB706}" presName="desBackupRightNorm" presStyleCnt="0"/>
      <dgm:spPr/>
    </dgm:pt>
    <dgm:pt modelId="{20FB270C-DAC8-462A-A4F8-04472DE55263}" type="pres">
      <dgm:prSet presAssocID="{FEA4EC40-ACC2-45CA-A3AA-5BC9BAEC6036}" presName="desSpace" presStyleCnt="0"/>
      <dgm:spPr/>
    </dgm:pt>
    <dgm:pt modelId="{C4495CA9-325D-4474-BFD2-F77452290559}" type="pres">
      <dgm:prSet presAssocID="{9A4096C9-9222-4B86-9780-07AE87A28EBF}" presName="desBackupLeftNorm" presStyleCnt="0"/>
      <dgm:spPr/>
    </dgm:pt>
    <dgm:pt modelId="{C1A76747-6D5A-4166-A2EB-C348258012C7}" type="pres">
      <dgm:prSet presAssocID="{9A4096C9-9222-4B86-9780-07AE87A28EBF}" presName="desComposite" presStyleCnt="0"/>
      <dgm:spPr/>
    </dgm:pt>
    <dgm:pt modelId="{52E16F36-6DC2-43DE-8C48-63C820873C84}" type="pres">
      <dgm:prSet presAssocID="{9A4096C9-9222-4B86-9780-07AE87A28EBF}" presName="desCircle" presStyleLbl="node1" presStyleIdx="15" presStyleCnt="16"/>
      <dgm:spPr/>
    </dgm:pt>
    <dgm:pt modelId="{2BFA8B4F-130B-4ED2-B575-094DAE118CC3}" type="pres">
      <dgm:prSet presAssocID="{9A4096C9-9222-4B86-9780-07AE87A28EBF}" presName="chTx" presStyleLbl="revTx" presStyleIdx="34" presStyleCnt="36"/>
      <dgm:spPr/>
      <dgm:t>
        <a:bodyPr/>
        <a:lstStyle/>
        <a:p>
          <a:endParaRPr lang="en-US"/>
        </a:p>
      </dgm:t>
    </dgm:pt>
    <dgm:pt modelId="{A609405F-F1AC-4DFB-8D90-89897134DE6B}" type="pres">
      <dgm:prSet presAssocID="{9A4096C9-9222-4B86-9780-07AE87A28EBF}" presName="desTx" presStyleLbl="revTx" presStyleIdx="35" presStyleCnt="36">
        <dgm:presLayoutVars>
          <dgm:bulletEnabled val="1"/>
        </dgm:presLayoutVars>
      </dgm:prSet>
      <dgm:spPr/>
    </dgm:pt>
    <dgm:pt modelId="{D038DE14-2ACC-4F42-BBC3-5AFDE158D0D5}" type="pres">
      <dgm:prSet presAssocID="{9A4096C9-9222-4B86-9780-07AE87A28EBF}" presName="desBackupRightNorm" presStyleCnt="0"/>
      <dgm:spPr/>
    </dgm:pt>
    <dgm:pt modelId="{9EE60083-2008-47B5-A0DC-B0E20170776D}" type="pres">
      <dgm:prSet presAssocID="{0A876557-5354-47C0-9503-234845B30EB8}" presName="desSpace" presStyleCnt="0"/>
      <dgm:spPr/>
    </dgm:pt>
  </dgm:ptLst>
  <dgm:cxnLst>
    <dgm:cxn modelId="{9B6B3886-C62A-4BA7-A82F-90F7E48A1FA2}" srcId="{9E27C873-3D5E-4D0F-B6EA-39C3CB7C0456}" destId="{E3669B10-3077-4AF1-ACCC-31DB7EDB2443}" srcOrd="0" destOrd="0" parTransId="{DC37D6A7-3CA2-4F2C-B730-2497351B3CD2}" sibTransId="{FD7B23C4-5A9B-42CB-A88C-F53BD61DDD96}"/>
    <dgm:cxn modelId="{946533A2-355F-4675-8EE2-328909E45B41}" type="presOf" srcId="{83C591CA-2592-4C4B-851F-6A6962054C65}" destId="{163F252A-214C-4489-AAD1-77D66225B5C4}" srcOrd="0" destOrd="0" presId="urn:microsoft.com/office/officeart/2008/layout/CircleAccentTimeline"/>
    <dgm:cxn modelId="{AC9E39BE-4875-4A1D-8297-319278CD039F}" srcId="{E34010A6-AE2B-4263-8993-AC1FE994380A}" destId="{0D6AD20A-EC95-445A-A201-E2CA1D525EC7}" srcOrd="2" destOrd="0" parTransId="{BE6F9A8B-4FC9-477B-9A3E-9B256A3388A9}" sibTransId="{E7ADE09B-5D7C-4170-831C-F6C1CE01A92F}"/>
    <dgm:cxn modelId="{318EB39A-45EB-4BB5-99AD-C83BD294C23F}" type="presOf" srcId="{E3669B10-3077-4AF1-ACCC-31DB7EDB2443}" destId="{251F703B-04F5-44ED-A72F-33C2D5006B11}" srcOrd="0" destOrd="0" presId="urn:microsoft.com/office/officeart/2008/layout/CircleAccentTimeline"/>
    <dgm:cxn modelId="{B036808B-258E-41DA-AE71-7A92190553BB}" srcId="{E34010A6-AE2B-4263-8993-AC1FE994380A}" destId="{276A7A12-3183-40F6-8A14-DDB04FCBADE7}" srcOrd="3" destOrd="0" parTransId="{8717908C-BCE7-4B0F-85CE-9ABF840FF0AA}" sibTransId="{F5BB6D63-9FF0-41E3-A929-AAA67C860F9B}"/>
    <dgm:cxn modelId="{032061E5-6E99-4752-9A41-B92FFCEB3C17}" srcId="{E34010A6-AE2B-4263-8993-AC1FE994380A}" destId="{8705ECA6-A42B-4D4E-82B2-E104B7910E27}" srcOrd="0" destOrd="0" parTransId="{ED909E01-6C51-4F82-ACDA-A6DE458DD21A}" sibTransId="{E09E2F0F-93EB-4F1A-A0B8-5ABD744DAAE4}"/>
    <dgm:cxn modelId="{DE4C126E-EE09-4880-A9B5-714896125A47}" srcId="{F2B4F2FD-0BF8-4094-923A-BA85A147E305}" destId="{9A4096C9-9222-4B86-9780-07AE87A28EBF}" srcOrd="3" destOrd="0" parTransId="{289E9F08-AA00-4673-BA6F-9E55425955BC}" sibTransId="{0A876557-5354-47C0-9503-234845B30EB8}"/>
    <dgm:cxn modelId="{BA1518A8-3E09-4648-B646-66ABAF267197}" type="presOf" srcId="{0D6AD20A-EC95-445A-A201-E2CA1D525EC7}" destId="{2BF3A83F-17B9-4F9F-B54B-60FA43ABB29C}" srcOrd="0" destOrd="0" presId="urn:microsoft.com/office/officeart/2008/layout/CircleAccentTimeline"/>
    <dgm:cxn modelId="{FC0F8252-13EA-43D2-BDFB-DCD987F389BF}" srcId="{9EBB8848-056A-450D-A087-2C31D49C20E5}" destId="{475BEF2C-910E-4ABE-AE5D-75CA2FBB9AA5}" srcOrd="2" destOrd="0" parTransId="{DB66085F-0ACE-469F-A4A5-B3193579B7D0}" sibTransId="{2683CE8D-0979-4205-B1FF-02008F4E1B7F}"/>
    <dgm:cxn modelId="{79389D21-C1BE-4ED0-9E4B-EA12B37BB225}" type="presOf" srcId="{E34010A6-AE2B-4263-8993-AC1FE994380A}" destId="{F39D3581-A83F-4286-A00C-E706E09C8F58}" srcOrd="0" destOrd="0" presId="urn:microsoft.com/office/officeart/2008/layout/CircleAccentTimeline"/>
    <dgm:cxn modelId="{84186A4B-0428-4120-851A-7B07562FA2DD}" type="presOf" srcId="{C071E7F2-E2BC-4F53-8C38-36654987991B}" destId="{3C996327-D7BF-4F79-8363-2FAB17A3DBAC}" srcOrd="0" destOrd="0" presId="urn:microsoft.com/office/officeart/2008/layout/CircleAccentTimeline"/>
    <dgm:cxn modelId="{7608065D-DCCB-4114-AF11-5D5E235C5DE1}" type="presOf" srcId="{77FECAB7-07AD-4BC5-9434-2B803A73B154}" destId="{65711B69-FE89-4BAD-B51F-7766D7FFE8D0}" srcOrd="0" destOrd="0" presId="urn:microsoft.com/office/officeart/2008/layout/CircleAccentTimeline"/>
    <dgm:cxn modelId="{70E715FF-C600-4DB4-B795-81EDFED6E2A2}" srcId="{9E27C873-3D5E-4D0F-B6EA-39C3CB7C0456}" destId="{57DFD269-6069-4241-A2D0-58128A709D2F}" srcOrd="1" destOrd="0" parTransId="{1DCC83E4-3895-4E06-A504-6B47F83372B9}" sibTransId="{785C7C49-B9A5-44BA-B464-23B4B220F96D}"/>
    <dgm:cxn modelId="{65BA7018-963D-462F-94EA-EACFFA4ACAEA}" type="presOf" srcId="{C939569F-060C-4D4A-B233-A1345353A0EA}" destId="{7594BE36-9264-45E6-9CD0-C866336E9557}" srcOrd="0" destOrd="0" presId="urn:microsoft.com/office/officeart/2008/layout/CircleAccentTimeline"/>
    <dgm:cxn modelId="{4DAE5021-3BEB-4629-B2C7-35C9D54329C8}" type="presOf" srcId="{9A4096C9-9222-4B86-9780-07AE87A28EBF}" destId="{2BFA8B4F-130B-4ED2-B575-094DAE118CC3}" srcOrd="0" destOrd="0" presId="urn:microsoft.com/office/officeart/2008/layout/CircleAccentTimeline"/>
    <dgm:cxn modelId="{C8E7B51B-D52A-4832-B52B-CC2828D61FE6}" srcId="{9E27C873-3D5E-4D0F-B6EA-39C3CB7C0456}" destId="{C939569F-060C-4D4A-B233-A1345353A0EA}" srcOrd="2" destOrd="0" parTransId="{22386C27-8BD8-4F1A-9B55-E5170544C301}" sibTransId="{97597852-2C4D-4B46-90D5-754CA4756369}"/>
    <dgm:cxn modelId="{858E5DE1-7351-42B5-8F64-B5A826868F4A}" type="presOf" srcId="{744313F7-B8EF-4673-96AF-E37DEE55EB12}" destId="{BA0D00BF-3C5F-435F-BA74-2F36ADD369B8}" srcOrd="0" destOrd="0" presId="urn:microsoft.com/office/officeart/2008/layout/CircleAccentTimeline"/>
    <dgm:cxn modelId="{9811310E-D0EC-4C8D-A0C8-2DA487FED47E}" type="presOf" srcId="{17422CCC-146C-4B69-B383-AB01CFE6E5DC}" destId="{53083634-3F87-4CF2-8921-FD7E0450CF32}" srcOrd="0" destOrd="0" presId="urn:microsoft.com/office/officeart/2008/layout/CircleAccentTimeline"/>
    <dgm:cxn modelId="{B1C23E01-E05A-4C1B-BF59-DDE0E574ECDD}" type="presOf" srcId="{F2B4F2FD-0BF8-4094-923A-BA85A147E305}" destId="{A9CD3B4B-13E7-47DA-8F4B-A639B3D4CAAF}" srcOrd="0" destOrd="0" presId="urn:microsoft.com/office/officeart/2008/layout/CircleAccentTimeline"/>
    <dgm:cxn modelId="{9F69FA8C-84E1-4248-812F-C5870F6E1BBC}" srcId="{9EBB8848-056A-450D-A087-2C31D49C20E5}" destId="{F2B4F2FD-0BF8-4094-923A-BA85A147E305}" srcOrd="3" destOrd="0" parTransId="{C0892356-6766-461E-BF3A-E43241E80AD3}" sibTransId="{265EA4C8-306B-483C-BEA7-0A86E55895C8}"/>
    <dgm:cxn modelId="{3ABF1DAA-53C6-4CAB-8A84-340F256C7FF3}" srcId="{9EBB8848-056A-450D-A087-2C31D49C20E5}" destId="{E34010A6-AE2B-4263-8993-AC1FE994380A}" srcOrd="0" destOrd="0" parTransId="{7B5E3EE8-133D-4B94-8A3E-7865A800FB07}" sibTransId="{5DAA6E44-6B0F-4E2E-956D-87701FE32B11}"/>
    <dgm:cxn modelId="{60F585C9-6DF5-4704-8E59-C6D3FF4833D3}" srcId="{F2B4F2FD-0BF8-4094-923A-BA85A147E305}" destId="{744313F7-B8EF-4673-96AF-E37DEE55EB12}" srcOrd="0" destOrd="0" parTransId="{3A2F1857-A866-4531-B08B-046B2BD21201}" sibTransId="{B06456D1-8F68-49B2-A0BE-C9C39DBC1938}"/>
    <dgm:cxn modelId="{5B12318C-AF6D-4E70-9C27-46A38AD2D1D6}" type="presOf" srcId="{276A7A12-3183-40F6-8A14-DDB04FCBADE7}" destId="{E29330C8-41D1-4967-8CB1-278F6A1185B5}" srcOrd="0" destOrd="0" presId="urn:microsoft.com/office/officeart/2008/layout/CircleAccentTimeline"/>
    <dgm:cxn modelId="{BF8221BB-FF49-4F66-966C-96920771CF88}" srcId="{E34010A6-AE2B-4263-8993-AC1FE994380A}" destId="{C071E7F2-E2BC-4F53-8C38-36654987991B}" srcOrd="1" destOrd="0" parTransId="{7803751F-9DA1-4219-A283-851E3ED1347F}" sibTransId="{BA1E0A4C-6554-492B-BDE6-84BEF6821AB9}"/>
    <dgm:cxn modelId="{66CB7AAF-8F6D-449D-9C22-2B9F029F19B5}" srcId="{9E27C873-3D5E-4D0F-B6EA-39C3CB7C0456}" destId="{30621396-CE26-4657-8DF4-8D96DD9CBB68}" srcOrd="3" destOrd="0" parTransId="{D76321E9-F2CF-4D95-A368-29E56FCD423A}" sibTransId="{77896291-275E-48D9-9C81-F5A9F34BF95A}"/>
    <dgm:cxn modelId="{B9C383CD-4990-4E53-8D8A-74A05840EE57}" type="presOf" srcId="{30621396-CE26-4657-8DF4-8D96DD9CBB68}" destId="{5CED14FE-9DD2-4577-A19F-964DA1535740}" srcOrd="0" destOrd="0" presId="urn:microsoft.com/office/officeart/2008/layout/CircleAccentTimeline"/>
    <dgm:cxn modelId="{39A675FD-7A0E-4AFF-B826-1DF5A0ED7EB8}" type="presOf" srcId="{8705ECA6-A42B-4D4E-82B2-E104B7910E27}" destId="{7DADA035-E26E-44C1-8CB8-F497B897ED7C}" srcOrd="0" destOrd="0" presId="urn:microsoft.com/office/officeart/2008/layout/CircleAccentTimeline"/>
    <dgm:cxn modelId="{9F5987D6-1304-4BE4-A65B-E651F2E4337E}" srcId="{475BEF2C-910E-4ABE-AE5D-75CA2FBB9AA5}" destId="{1EA1F435-6FE9-4892-9930-79FE486CC605}" srcOrd="3" destOrd="0" parTransId="{2D6AD988-BDBF-4E2B-8565-2FDB876E9E99}" sibTransId="{B9BB279C-B93D-466D-A336-49BBC86B55A5}"/>
    <dgm:cxn modelId="{CB508037-CADB-4ECE-988A-7DA1519BD4FA}" type="presOf" srcId="{61DCCCD7-2B69-4B63-BA39-0B7FF1EDB706}" destId="{CC6ECF1C-4E14-4A04-9DC7-AD6A2D667D7B}" srcOrd="0" destOrd="0" presId="urn:microsoft.com/office/officeart/2008/layout/CircleAccentTimeline"/>
    <dgm:cxn modelId="{CCD9917D-99F6-4D77-8B3F-BB77B0154517}" type="presOf" srcId="{475BEF2C-910E-4ABE-AE5D-75CA2FBB9AA5}" destId="{9A89C900-2A56-471C-A518-6D7476154D1C}" srcOrd="0" destOrd="0" presId="urn:microsoft.com/office/officeart/2008/layout/CircleAccentTimeline"/>
    <dgm:cxn modelId="{BE3BB09B-5857-4E43-9E0E-0509C47F4326}" type="presOf" srcId="{57DFD269-6069-4241-A2D0-58128A709D2F}" destId="{C7AA4032-12E7-45AC-9298-7167C0BC7972}" srcOrd="0" destOrd="0" presId="urn:microsoft.com/office/officeart/2008/layout/CircleAccentTimeline"/>
    <dgm:cxn modelId="{15DDEC71-D8C8-487C-94C1-99B129985526}" type="presOf" srcId="{26C5D85C-2518-4436-99DE-D63F8F6D7A25}" destId="{2297E616-A289-4762-BAD8-A5DE91C68A61}" srcOrd="0" destOrd="0" presId="urn:microsoft.com/office/officeart/2008/layout/CircleAccentTimeline"/>
    <dgm:cxn modelId="{CE988C6E-DAAA-4D5C-AD03-40C3CE6889D5}" srcId="{F2B4F2FD-0BF8-4094-923A-BA85A147E305}" destId="{26C5D85C-2518-4436-99DE-D63F8F6D7A25}" srcOrd="1" destOrd="0" parTransId="{3380CE58-79F4-42AF-B2A5-175149B0988C}" sibTransId="{D95A016E-9D40-4A96-BFCB-15D090ADC7B5}"/>
    <dgm:cxn modelId="{2C64A2CC-5173-4D0B-ADCD-C83D0DC91C98}" type="presOf" srcId="{1EA1F435-6FE9-4892-9930-79FE486CC605}" destId="{F76F122F-341C-4FD8-AFBC-F9A1CE10C555}" srcOrd="0" destOrd="0" presId="urn:microsoft.com/office/officeart/2008/layout/CircleAccentTimeline"/>
    <dgm:cxn modelId="{07E1AAD4-DC08-4B4A-9D90-1A21D94D4782}" srcId="{475BEF2C-910E-4ABE-AE5D-75CA2FBB9AA5}" destId="{77FECAB7-07AD-4BC5-9434-2B803A73B154}" srcOrd="1" destOrd="0" parTransId="{A3C5955F-0C4D-4F7C-BE57-5A4F5F40009B}" sibTransId="{587BCE40-17BE-403D-8B55-5DEC75F640D8}"/>
    <dgm:cxn modelId="{CCFDE1EC-E599-456F-BA72-6A93FAB1FA12}" type="presOf" srcId="{9EBB8848-056A-450D-A087-2C31D49C20E5}" destId="{CFB742EB-112F-416E-B2A1-0344FA9487BB}" srcOrd="0" destOrd="0" presId="urn:microsoft.com/office/officeart/2008/layout/CircleAccentTimeline"/>
    <dgm:cxn modelId="{E7682D31-8C77-4C96-9EC5-BBA992EB9F66}" srcId="{475BEF2C-910E-4ABE-AE5D-75CA2FBB9AA5}" destId="{83C591CA-2592-4C4B-851F-6A6962054C65}" srcOrd="2" destOrd="0" parTransId="{9BADE1B7-4C8A-49E5-83D0-323D443B42EE}" sibTransId="{139E1853-FCC3-4793-B8B9-507D92A73E81}"/>
    <dgm:cxn modelId="{CC830EF0-DC99-4545-BEC2-78D7ECE1BFC7}" srcId="{9EBB8848-056A-450D-A087-2C31D49C20E5}" destId="{9E27C873-3D5E-4D0F-B6EA-39C3CB7C0456}" srcOrd="1" destOrd="0" parTransId="{DCF3283E-E9BD-44B3-86CB-471DDC779E09}" sibTransId="{89641FFD-9812-4D0E-9E59-9E66A102AFE8}"/>
    <dgm:cxn modelId="{E21D64F6-8859-4F66-B6FD-BCBDCF8746BC}" type="presOf" srcId="{9E27C873-3D5E-4D0F-B6EA-39C3CB7C0456}" destId="{DDD34822-399F-465E-9370-51BC2B62D42B}" srcOrd="0" destOrd="0" presId="urn:microsoft.com/office/officeart/2008/layout/CircleAccentTimeline"/>
    <dgm:cxn modelId="{2C6BA1CE-7BC7-487C-97CC-46426C6FAC0C}" srcId="{F2B4F2FD-0BF8-4094-923A-BA85A147E305}" destId="{61DCCCD7-2B69-4B63-BA39-0B7FF1EDB706}" srcOrd="2" destOrd="0" parTransId="{D895390F-E458-46E0-8EFE-D2190962CBCA}" sibTransId="{FEA4EC40-ACC2-45CA-A3AA-5BC9BAEC6036}"/>
    <dgm:cxn modelId="{A643FFAA-FA79-4748-9094-559468FDD4F1}" srcId="{475BEF2C-910E-4ABE-AE5D-75CA2FBB9AA5}" destId="{17422CCC-146C-4B69-B383-AB01CFE6E5DC}" srcOrd="0" destOrd="0" parTransId="{1ABB41D3-520E-44D4-A115-4E37F61C41B9}" sibTransId="{5427C9A3-DD18-4595-A642-C5E9A9D3EBD7}"/>
    <dgm:cxn modelId="{4A21E969-3764-402F-8405-C3740C230271}" type="presParOf" srcId="{CFB742EB-112F-416E-B2A1-0344FA9487BB}" destId="{43A22A9F-4BCF-48BE-8AD8-078F49ECBCB3}" srcOrd="0" destOrd="0" presId="urn:microsoft.com/office/officeart/2008/layout/CircleAccentTimeline"/>
    <dgm:cxn modelId="{70751B04-CBAA-417C-BE87-F92AF88E26F1}" type="presParOf" srcId="{43A22A9F-4BCF-48BE-8AD8-078F49ECBCB3}" destId="{77D2E448-729F-407B-8B4B-2DFFC71AAE76}" srcOrd="0" destOrd="0" presId="urn:microsoft.com/office/officeart/2008/layout/CircleAccentTimeline"/>
    <dgm:cxn modelId="{C10E4B43-821C-4ADA-BF64-5BA66924E895}" type="presParOf" srcId="{43A22A9F-4BCF-48BE-8AD8-078F49ECBCB3}" destId="{F39D3581-A83F-4286-A00C-E706E09C8F58}" srcOrd="1" destOrd="0" presId="urn:microsoft.com/office/officeart/2008/layout/CircleAccentTimeline"/>
    <dgm:cxn modelId="{5221B6C3-A796-43F0-BB15-0C199D80B2DC}" type="presParOf" srcId="{43A22A9F-4BCF-48BE-8AD8-078F49ECBCB3}" destId="{91FF4BE4-9E42-40E5-8630-ABDBFAC28ECB}" srcOrd="2" destOrd="0" presId="urn:microsoft.com/office/officeart/2008/layout/CircleAccentTimeline"/>
    <dgm:cxn modelId="{C8422689-DDFF-4B40-B04A-C2082AC288F0}" type="presParOf" srcId="{CFB742EB-112F-416E-B2A1-0344FA9487BB}" destId="{61361EB3-A2FE-41D0-9400-AE23D7972788}" srcOrd="1" destOrd="0" presId="urn:microsoft.com/office/officeart/2008/layout/CircleAccentTimeline"/>
    <dgm:cxn modelId="{A0EB7956-EEE4-476F-B43D-77C7476A527E}" type="presParOf" srcId="{CFB742EB-112F-416E-B2A1-0344FA9487BB}" destId="{60A424B4-0E8E-4AB2-842A-BB18B9E3A4C0}" srcOrd="2" destOrd="0" presId="urn:microsoft.com/office/officeart/2008/layout/CircleAccentTimeline"/>
    <dgm:cxn modelId="{81A0805D-A9BA-46B4-A571-550A5CE77E5F}" type="presParOf" srcId="{CFB742EB-112F-416E-B2A1-0344FA9487BB}" destId="{8F66DC07-9D6E-4A45-B164-F5F2CF4E5D73}" srcOrd="3" destOrd="0" presId="urn:microsoft.com/office/officeart/2008/layout/CircleAccentTimeline"/>
    <dgm:cxn modelId="{05992351-1D61-42D3-B2DF-BA19B986ED7B}" type="presParOf" srcId="{CFB742EB-112F-416E-B2A1-0344FA9487BB}" destId="{ACE961A7-9EA1-41E7-8A1E-AD033298C6B3}" srcOrd="4" destOrd="0" presId="urn:microsoft.com/office/officeart/2008/layout/CircleAccentTimeline"/>
    <dgm:cxn modelId="{6795BC28-BF98-4DE9-83FA-DF81F36C683C}" type="presParOf" srcId="{ACE961A7-9EA1-41E7-8A1E-AD033298C6B3}" destId="{60A55EFE-D147-4465-B014-748B897E4A02}" srcOrd="0" destOrd="0" presId="urn:microsoft.com/office/officeart/2008/layout/CircleAccentTimeline"/>
    <dgm:cxn modelId="{7E70F4FA-78FF-43F8-AE25-6AD2D759E4CA}" type="presParOf" srcId="{ACE961A7-9EA1-41E7-8A1E-AD033298C6B3}" destId="{7DADA035-E26E-44C1-8CB8-F497B897ED7C}" srcOrd="1" destOrd="0" presId="urn:microsoft.com/office/officeart/2008/layout/CircleAccentTimeline"/>
    <dgm:cxn modelId="{AD0CE3A5-9A28-451F-828C-680A692F4234}" type="presParOf" srcId="{ACE961A7-9EA1-41E7-8A1E-AD033298C6B3}" destId="{FC04E884-74CE-457D-972F-81908E1138EF}" srcOrd="2" destOrd="0" presId="urn:microsoft.com/office/officeart/2008/layout/CircleAccentTimeline"/>
    <dgm:cxn modelId="{BD814FC3-8F43-48BA-BA9C-74FC3FD69041}" type="presParOf" srcId="{CFB742EB-112F-416E-B2A1-0344FA9487BB}" destId="{4641E362-DFFA-416C-A389-65F192826EB5}" srcOrd="5" destOrd="0" presId="urn:microsoft.com/office/officeart/2008/layout/CircleAccentTimeline"/>
    <dgm:cxn modelId="{B957BB7C-8B44-4802-9BC5-3F7CBB7FDBFE}" type="presParOf" srcId="{CFB742EB-112F-416E-B2A1-0344FA9487BB}" destId="{C7BFD8CC-81EA-4DC9-8F7E-EC9AB2227F2C}" srcOrd="6" destOrd="0" presId="urn:microsoft.com/office/officeart/2008/layout/CircleAccentTimeline"/>
    <dgm:cxn modelId="{B2BF4EF6-418B-40CD-925D-209DAB622E36}" type="presParOf" srcId="{CFB742EB-112F-416E-B2A1-0344FA9487BB}" destId="{CA33EDE7-291C-4E34-B94E-C8534ECDF308}" srcOrd="7" destOrd="0" presId="urn:microsoft.com/office/officeart/2008/layout/CircleAccentTimeline"/>
    <dgm:cxn modelId="{C53B8C5A-B97F-4CBF-AA1A-9A0B6255F87B}" type="presParOf" srcId="{CFB742EB-112F-416E-B2A1-0344FA9487BB}" destId="{CB0D7C0F-A63F-44C4-8C04-786FDBCAE4DE}" srcOrd="8" destOrd="0" presId="urn:microsoft.com/office/officeart/2008/layout/CircleAccentTimeline"/>
    <dgm:cxn modelId="{9495D7C8-2B3B-48BB-A562-60307A92D22D}" type="presParOf" srcId="{CB0D7C0F-A63F-44C4-8C04-786FDBCAE4DE}" destId="{BBE59872-52D1-48A5-86EC-81E2190BA903}" srcOrd="0" destOrd="0" presId="urn:microsoft.com/office/officeart/2008/layout/CircleAccentTimeline"/>
    <dgm:cxn modelId="{6ED35F98-E2F9-482A-A378-B5D0FA7895E5}" type="presParOf" srcId="{CB0D7C0F-A63F-44C4-8C04-786FDBCAE4DE}" destId="{3C996327-D7BF-4F79-8363-2FAB17A3DBAC}" srcOrd="1" destOrd="0" presId="urn:microsoft.com/office/officeart/2008/layout/CircleAccentTimeline"/>
    <dgm:cxn modelId="{57A787E9-E6D4-4BFC-98D5-AA4DADFCDD1C}" type="presParOf" srcId="{CB0D7C0F-A63F-44C4-8C04-786FDBCAE4DE}" destId="{0081A258-CADE-4D49-A828-91BD36298A51}" srcOrd="2" destOrd="0" presId="urn:microsoft.com/office/officeart/2008/layout/CircleAccentTimeline"/>
    <dgm:cxn modelId="{A6564DCD-883D-423E-B52E-0848F4E777B6}" type="presParOf" srcId="{CFB742EB-112F-416E-B2A1-0344FA9487BB}" destId="{DBF68831-91C0-486C-8C2D-13A6DA7E26DA}" srcOrd="9" destOrd="0" presId="urn:microsoft.com/office/officeart/2008/layout/CircleAccentTimeline"/>
    <dgm:cxn modelId="{95869949-20BB-43D5-A6A5-6E362BB0094E}" type="presParOf" srcId="{CFB742EB-112F-416E-B2A1-0344FA9487BB}" destId="{707FF9EE-50E1-4C28-A0AA-BD5867D84F2B}" srcOrd="10" destOrd="0" presId="urn:microsoft.com/office/officeart/2008/layout/CircleAccentTimeline"/>
    <dgm:cxn modelId="{B9C464C0-5A2C-4001-A17F-577272A3D0CB}" type="presParOf" srcId="{CFB742EB-112F-416E-B2A1-0344FA9487BB}" destId="{8E3961D4-B5BB-4045-BD3C-C5B69FEEF944}" srcOrd="11" destOrd="0" presId="urn:microsoft.com/office/officeart/2008/layout/CircleAccentTimeline"/>
    <dgm:cxn modelId="{984EBE28-C22F-4366-9216-D2755CE41009}" type="presParOf" srcId="{CFB742EB-112F-416E-B2A1-0344FA9487BB}" destId="{1B443430-F1B3-438D-9ED4-E5882ACDD329}" srcOrd="12" destOrd="0" presId="urn:microsoft.com/office/officeart/2008/layout/CircleAccentTimeline"/>
    <dgm:cxn modelId="{AE058037-F7D8-4D54-B950-B985DD96345D}" type="presParOf" srcId="{1B443430-F1B3-438D-9ED4-E5882ACDD329}" destId="{25E584AA-8244-4684-9DF0-5D2E5255FC1C}" srcOrd="0" destOrd="0" presId="urn:microsoft.com/office/officeart/2008/layout/CircleAccentTimeline"/>
    <dgm:cxn modelId="{54254220-3B5C-4828-8B23-30EBA8FC8208}" type="presParOf" srcId="{1B443430-F1B3-438D-9ED4-E5882ACDD329}" destId="{2BF3A83F-17B9-4F9F-B54B-60FA43ABB29C}" srcOrd="1" destOrd="0" presId="urn:microsoft.com/office/officeart/2008/layout/CircleAccentTimeline"/>
    <dgm:cxn modelId="{CA518724-A709-4DB2-B3BD-89EB7DBD7DBA}" type="presParOf" srcId="{1B443430-F1B3-438D-9ED4-E5882ACDD329}" destId="{EE6C7C0D-3174-4CFE-B127-84A261737AE5}" srcOrd="2" destOrd="0" presId="urn:microsoft.com/office/officeart/2008/layout/CircleAccentTimeline"/>
    <dgm:cxn modelId="{8C151A60-BF4B-4D33-9C8C-5F84D15D3B9E}" type="presParOf" srcId="{CFB742EB-112F-416E-B2A1-0344FA9487BB}" destId="{D63F6443-7D60-40CB-94FB-2F5E59934D6F}" srcOrd="13" destOrd="0" presId="urn:microsoft.com/office/officeart/2008/layout/CircleAccentTimeline"/>
    <dgm:cxn modelId="{74D6B774-D5DC-4984-85AC-FE18B017AB78}" type="presParOf" srcId="{CFB742EB-112F-416E-B2A1-0344FA9487BB}" destId="{5B50990D-495A-4D1E-8E3F-1390917FB515}" srcOrd="14" destOrd="0" presId="urn:microsoft.com/office/officeart/2008/layout/CircleAccentTimeline"/>
    <dgm:cxn modelId="{BF2E4A4D-AF49-415C-BEE5-587F7A64E176}" type="presParOf" srcId="{CFB742EB-112F-416E-B2A1-0344FA9487BB}" destId="{8A669929-40AB-4E96-810E-F4281F2831A6}" srcOrd="15" destOrd="0" presId="urn:microsoft.com/office/officeart/2008/layout/CircleAccentTimeline"/>
    <dgm:cxn modelId="{33FAA89A-31DA-42AE-8BF2-EF6FF1EB2DAF}" type="presParOf" srcId="{CFB742EB-112F-416E-B2A1-0344FA9487BB}" destId="{6F78D43C-7BDB-4A31-BF83-DC29C8B2542C}" srcOrd="16" destOrd="0" presId="urn:microsoft.com/office/officeart/2008/layout/CircleAccentTimeline"/>
    <dgm:cxn modelId="{0528B2EA-D701-4735-A795-A2009DD83830}" type="presParOf" srcId="{6F78D43C-7BDB-4A31-BF83-DC29C8B2542C}" destId="{207BECC4-5A36-42D7-9A87-38618F36EEF1}" srcOrd="0" destOrd="0" presId="urn:microsoft.com/office/officeart/2008/layout/CircleAccentTimeline"/>
    <dgm:cxn modelId="{3E5323C3-30FA-4B28-B187-AAF9CD10ECBA}" type="presParOf" srcId="{6F78D43C-7BDB-4A31-BF83-DC29C8B2542C}" destId="{E29330C8-41D1-4967-8CB1-278F6A1185B5}" srcOrd="1" destOrd="0" presId="urn:microsoft.com/office/officeart/2008/layout/CircleAccentTimeline"/>
    <dgm:cxn modelId="{6A8C1620-E6BD-413F-877A-D6296CA69D4D}" type="presParOf" srcId="{6F78D43C-7BDB-4A31-BF83-DC29C8B2542C}" destId="{51B8EC4F-F8D8-4C5D-9642-009DF16EE3CE}" srcOrd="2" destOrd="0" presId="urn:microsoft.com/office/officeart/2008/layout/CircleAccentTimeline"/>
    <dgm:cxn modelId="{D5C7A806-7FA3-4D26-9585-9E917047C270}" type="presParOf" srcId="{CFB742EB-112F-416E-B2A1-0344FA9487BB}" destId="{070FF836-6E5A-4A51-907B-03CFDA1BA6AB}" srcOrd="17" destOrd="0" presId="urn:microsoft.com/office/officeart/2008/layout/CircleAccentTimeline"/>
    <dgm:cxn modelId="{3FDC30B0-71C0-4C7B-9800-47C9B1EB93F9}" type="presParOf" srcId="{CFB742EB-112F-416E-B2A1-0344FA9487BB}" destId="{6E7FF979-6E7E-4A9E-BCF4-7D2ED4DEE24A}" srcOrd="18" destOrd="0" presId="urn:microsoft.com/office/officeart/2008/layout/CircleAccentTimeline"/>
    <dgm:cxn modelId="{7BBD7C25-FC7D-4BEB-BE3E-5D0B9B6020DB}" type="presParOf" srcId="{CFB742EB-112F-416E-B2A1-0344FA9487BB}" destId="{235B83CD-312F-4DC5-AC55-3965FDC5A120}" srcOrd="19" destOrd="0" presId="urn:microsoft.com/office/officeart/2008/layout/CircleAccentTimeline"/>
    <dgm:cxn modelId="{00DD4BF2-0CCF-4546-BAD6-4F04D0BE334E}" type="presParOf" srcId="{235B83CD-312F-4DC5-AC55-3965FDC5A120}" destId="{921EE606-39A9-4DF6-969A-24F1C5952A77}" srcOrd="0" destOrd="0" presId="urn:microsoft.com/office/officeart/2008/layout/CircleAccentTimeline"/>
    <dgm:cxn modelId="{29CA0E0C-67D4-43B9-A48F-421D67F9BD3E}" type="presParOf" srcId="{235B83CD-312F-4DC5-AC55-3965FDC5A120}" destId="{DDD34822-399F-465E-9370-51BC2B62D42B}" srcOrd="1" destOrd="0" presId="urn:microsoft.com/office/officeart/2008/layout/CircleAccentTimeline"/>
    <dgm:cxn modelId="{E99AB751-F478-4E50-A912-7108E4138C1F}" type="presParOf" srcId="{235B83CD-312F-4DC5-AC55-3965FDC5A120}" destId="{6E3C644E-06CA-489F-A44A-985D1F7607FC}" srcOrd="2" destOrd="0" presId="urn:microsoft.com/office/officeart/2008/layout/CircleAccentTimeline"/>
    <dgm:cxn modelId="{E8E9F718-5424-48EC-BC56-D08B3E327A6F}" type="presParOf" srcId="{CFB742EB-112F-416E-B2A1-0344FA9487BB}" destId="{7686A9FD-BA56-4697-9434-0DC14BBDCE76}" srcOrd="20" destOrd="0" presId="urn:microsoft.com/office/officeart/2008/layout/CircleAccentTimeline"/>
    <dgm:cxn modelId="{E3B66F47-8975-44DD-A900-C4E174155A03}" type="presParOf" srcId="{CFB742EB-112F-416E-B2A1-0344FA9487BB}" destId="{CC4314D8-0AA7-4F00-9C20-8C8C02DD7F4C}" srcOrd="21" destOrd="0" presId="urn:microsoft.com/office/officeart/2008/layout/CircleAccentTimeline"/>
    <dgm:cxn modelId="{FB84EE4F-837A-4B94-B2CD-EE6106328176}" type="presParOf" srcId="{CFB742EB-112F-416E-B2A1-0344FA9487BB}" destId="{F28361BA-7C6B-4232-8EDA-A69698BFAE87}" srcOrd="22" destOrd="0" presId="urn:microsoft.com/office/officeart/2008/layout/CircleAccentTimeline"/>
    <dgm:cxn modelId="{01C5F1B6-0EB8-4353-ADE3-6736F7C12FCD}" type="presParOf" srcId="{CFB742EB-112F-416E-B2A1-0344FA9487BB}" destId="{5D8CEDE8-6E05-4540-B9F6-80FA9CED18ED}" srcOrd="23" destOrd="0" presId="urn:microsoft.com/office/officeart/2008/layout/CircleAccentTimeline"/>
    <dgm:cxn modelId="{93686A74-3377-4027-90EF-AAA32A649EC5}" type="presParOf" srcId="{5D8CEDE8-6E05-4540-B9F6-80FA9CED18ED}" destId="{7AE1FCB9-65E4-47A0-BD41-4725845739B0}" srcOrd="0" destOrd="0" presId="urn:microsoft.com/office/officeart/2008/layout/CircleAccentTimeline"/>
    <dgm:cxn modelId="{74665941-9510-4905-A446-275CD8F80FFE}" type="presParOf" srcId="{5D8CEDE8-6E05-4540-B9F6-80FA9CED18ED}" destId="{251F703B-04F5-44ED-A72F-33C2D5006B11}" srcOrd="1" destOrd="0" presId="urn:microsoft.com/office/officeart/2008/layout/CircleAccentTimeline"/>
    <dgm:cxn modelId="{760C0D8C-9858-4390-8469-63375FFC4ADA}" type="presParOf" srcId="{5D8CEDE8-6E05-4540-B9F6-80FA9CED18ED}" destId="{180DA2FD-26CD-4901-B15F-C66A1705F10F}" srcOrd="2" destOrd="0" presId="urn:microsoft.com/office/officeart/2008/layout/CircleAccentTimeline"/>
    <dgm:cxn modelId="{91043B84-4330-46C6-9D31-37F4D5530D5D}" type="presParOf" srcId="{CFB742EB-112F-416E-B2A1-0344FA9487BB}" destId="{D69FA090-DB63-4A82-A06F-485AFC5EED3A}" srcOrd="24" destOrd="0" presId="urn:microsoft.com/office/officeart/2008/layout/CircleAccentTimeline"/>
    <dgm:cxn modelId="{7B6B090C-F341-432B-AFC3-4A666F5CBED4}" type="presParOf" srcId="{CFB742EB-112F-416E-B2A1-0344FA9487BB}" destId="{56BE52BA-0EE0-4B32-A8F4-F2F898D9367B}" srcOrd="25" destOrd="0" presId="urn:microsoft.com/office/officeart/2008/layout/CircleAccentTimeline"/>
    <dgm:cxn modelId="{10EA347E-3988-454B-AC01-513C53D28B32}" type="presParOf" srcId="{CFB742EB-112F-416E-B2A1-0344FA9487BB}" destId="{F2EDECBD-3088-4137-B238-BAA26EA52E8D}" srcOrd="26" destOrd="0" presId="urn:microsoft.com/office/officeart/2008/layout/CircleAccentTimeline"/>
    <dgm:cxn modelId="{6172B2C1-0B79-4D7F-9A50-1CD5425EDE6E}" type="presParOf" srcId="{CFB742EB-112F-416E-B2A1-0344FA9487BB}" destId="{3B85155F-CE1D-4A82-8B92-34B7AAABEE0F}" srcOrd="27" destOrd="0" presId="urn:microsoft.com/office/officeart/2008/layout/CircleAccentTimeline"/>
    <dgm:cxn modelId="{F711FE5D-EFCA-46D7-BE43-CC4C38083CD3}" type="presParOf" srcId="{3B85155F-CE1D-4A82-8B92-34B7AAABEE0F}" destId="{BB89CB0C-8184-4B0C-83B0-BE9592DCEE7C}" srcOrd="0" destOrd="0" presId="urn:microsoft.com/office/officeart/2008/layout/CircleAccentTimeline"/>
    <dgm:cxn modelId="{2ADC30E8-BC96-4725-BE7D-1BAC193CC19E}" type="presParOf" srcId="{3B85155F-CE1D-4A82-8B92-34B7AAABEE0F}" destId="{C7AA4032-12E7-45AC-9298-7167C0BC7972}" srcOrd="1" destOrd="0" presId="urn:microsoft.com/office/officeart/2008/layout/CircleAccentTimeline"/>
    <dgm:cxn modelId="{EF9D611D-CFA3-4880-A149-6C82EE898F7E}" type="presParOf" srcId="{3B85155F-CE1D-4A82-8B92-34B7AAABEE0F}" destId="{81E53A49-BC46-4E85-A412-B2AEEE66A772}" srcOrd="2" destOrd="0" presId="urn:microsoft.com/office/officeart/2008/layout/CircleAccentTimeline"/>
    <dgm:cxn modelId="{7E88C5F6-8159-4AF4-9BB6-3B5877A970B5}" type="presParOf" srcId="{CFB742EB-112F-416E-B2A1-0344FA9487BB}" destId="{345A1BCC-99DD-4336-8F34-ABC108168E35}" srcOrd="28" destOrd="0" presId="urn:microsoft.com/office/officeart/2008/layout/CircleAccentTimeline"/>
    <dgm:cxn modelId="{27ECBB81-3F49-4314-BA58-95DBD039F017}" type="presParOf" srcId="{CFB742EB-112F-416E-B2A1-0344FA9487BB}" destId="{63F0B38C-174D-40B7-8FBF-E6AC4D24000C}" srcOrd="29" destOrd="0" presId="urn:microsoft.com/office/officeart/2008/layout/CircleAccentTimeline"/>
    <dgm:cxn modelId="{F0F272E0-5789-4398-BA37-F9AC3403E6F5}" type="presParOf" srcId="{CFB742EB-112F-416E-B2A1-0344FA9487BB}" destId="{E20D1EC5-1B85-4F4B-9BE3-ACB2D816C551}" srcOrd="30" destOrd="0" presId="urn:microsoft.com/office/officeart/2008/layout/CircleAccentTimeline"/>
    <dgm:cxn modelId="{ECDE5B9F-7160-4444-8A3E-221FEA75717F}" type="presParOf" srcId="{CFB742EB-112F-416E-B2A1-0344FA9487BB}" destId="{FBCB0836-7E50-4ED8-A30E-542D558C0F90}" srcOrd="31" destOrd="0" presId="urn:microsoft.com/office/officeart/2008/layout/CircleAccentTimeline"/>
    <dgm:cxn modelId="{DC5634D9-381A-4918-8196-0222B12CD9CA}" type="presParOf" srcId="{FBCB0836-7E50-4ED8-A30E-542D558C0F90}" destId="{634AABEA-845B-4AF1-B8D6-5283719465F3}" srcOrd="0" destOrd="0" presId="urn:microsoft.com/office/officeart/2008/layout/CircleAccentTimeline"/>
    <dgm:cxn modelId="{815693A7-9A81-48E1-966C-1407D36F4EB1}" type="presParOf" srcId="{FBCB0836-7E50-4ED8-A30E-542D558C0F90}" destId="{7594BE36-9264-45E6-9CD0-C866336E9557}" srcOrd="1" destOrd="0" presId="urn:microsoft.com/office/officeart/2008/layout/CircleAccentTimeline"/>
    <dgm:cxn modelId="{60CF60E7-6602-4A53-9103-FF3F05A0965C}" type="presParOf" srcId="{FBCB0836-7E50-4ED8-A30E-542D558C0F90}" destId="{F18113AE-72FF-42D4-AE7F-FA4FC99CC826}" srcOrd="2" destOrd="0" presId="urn:microsoft.com/office/officeart/2008/layout/CircleAccentTimeline"/>
    <dgm:cxn modelId="{8B2CED6D-A2E3-4818-9953-6CC2BF060A13}" type="presParOf" srcId="{CFB742EB-112F-416E-B2A1-0344FA9487BB}" destId="{31066803-F5DA-47E8-A503-3E5C1E973F13}" srcOrd="32" destOrd="0" presId="urn:microsoft.com/office/officeart/2008/layout/CircleAccentTimeline"/>
    <dgm:cxn modelId="{DC6AE6D9-7878-47BB-9DA9-DFCC913FE7CE}" type="presParOf" srcId="{CFB742EB-112F-416E-B2A1-0344FA9487BB}" destId="{DEC5A1D2-F5E9-4AB8-A1F6-B61882AD00ED}" srcOrd="33" destOrd="0" presId="urn:microsoft.com/office/officeart/2008/layout/CircleAccentTimeline"/>
    <dgm:cxn modelId="{3A24F69B-D8E8-4A1F-B7D7-6E0048D2995A}" type="presParOf" srcId="{CFB742EB-112F-416E-B2A1-0344FA9487BB}" destId="{6C59704D-7F7A-4429-9404-4787B4D201DF}" srcOrd="34" destOrd="0" presId="urn:microsoft.com/office/officeart/2008/layout/CircleAccentTimeline"/>
    <dgm:cxn modelId="{E87D1CC1-EE21-487B-8045-15472053FB28}" type="presParOf" srcId="{CFB742EB-112F-416E-B2A1-0344FA9487BB}" destId="{81290542-4BE0-4EE5-A0EA-46D9D9E00804}" srcOrd="35" destOrd="0" presId="urn:microsoft.com/office/officeart/2008/layout/CircleAccentTimeline"/>
    <dgm:cxn modelId="{626E845F-F749-437B-A03B-F914AE634467}" type="presParOf" srcId="{81290542-4BE0-4EE5-A0EA-46D9D9E00804}" destId="{EB84B45D-F5B0-4BD8-9301-369B86D4A439}" srcOrd="0" destOrd="0" presId="urn:microsoft.com/office/officeart/2008/layout/CircleAccentTimeline"/>
    <dgm:cxn modelId="{7AFEC389-C56F-40EE-B836-99F6E13C0214}" type="presParOf" srcId="{81290542-4BE0-4EE5-A0EA-46D9D9E00804}" destId="{5CED14FE-9DD2-4577-A19F-964DA1535740}" srcOrd="1" destOrd="0" presId="urn:microsoft.com/office/officeart/2008/layout/CircleAccentTimeline"/>
    <dgm:cxn modelId="{982EFA67-5CE6-4D00-9D3C-3E2581DD4E34}" type="presParOf" srcId="{81290542-4BE0-4EE5-A0EA-46D9D9E00804}" destId="{34FE9F32-F8AA-4D0F-A977-7383CDB6BC9B}" srcOrd="2" destOrd="0" presId="urn:microsoft.com/office/officeart/2008/layout/CircleAccentTimeline"/>
    <dgm:cxn modelId="{ECDB3CF4-AEC3-41DF-8772-B8EE4F2563D6}" type="presParOf" srcId="{CFB742EB-112F-416E-B2A1-0344FA9487BB}" destId="{E37B354F-E8B4-4BF5-9001-CD4497CA2955}" srcOrd="36" destOrd="0" presId="urn:microsoft.com/office/officeart/2008/layout/CircleAccentTimeline"/>
    <dgm:cxn modelId="{63A77EA9-9E1C-4F34-8B1B-351328E36956}" type="presParOf" srcId="{CFB742EB-112F-416E-B2A1-0344FA9487BB}" destId="{20C86144-42EB-4372-ADED-7614EFFEF783}" srcOrd="37" destOrd="0" presId="urn:microsoft.com/office/officeart/2008/layout/CircleAccentTimeline"/>
    <dgm:cxn modelId="{82E0556A-52CB-4CBC-BCE9-76C36D74B6D3}" type="presParOf" srcId="{CFB742EB-112F-416E-B2A1-0344FA9487BB}" destId="{A974C492-6250-401E-8192-F8E3EFD562AA}" srcOrd="38" destOrd="0" presId="urn:microsoft.com/office/officeart/2008/layout/CircleAccentTimeline"/>
    <dgm:cxn modelId="{EA59769D-E7E7-4904-BECE-6BB69E36A3DB}" type="presParOf" srcId="{A974C492-6250-401E-8192-F8E3EFD562AA}" destId="{4C24B5A1-52AC-429D-BBBC-0B98C0035E7B}" srcOrd="0" destOrd="0" presId="urn:microsoft.com/office/officeart/2008/layout/CircleAccentTimeline"/>
    <dgm:cxn modelId="{4124FA19-6E01-45E3-A180-54A4DF363B25}" type="presParOf" srcId="{A974C492-6250-401E-8192-F8E3EFD562AA}" destId="{9A89C900-2A56-471C-A518-6D7476154D1C}" srcOrd="1" destOrd="0" presId="urn:microsoft.com/office/officeart/2008/layout/CircleAccentTimeline"/>
    <dgm:cxn modelId="{4F336E1A-4124-4823-AB32-887C6843BC4C}" type="presParOf" srcId="{A974C492-6250-401E-8192-F8E3EFD562AA}" destId="{34693C88-49ED-4F92-B428-938DE8243BC6}" srcOrd="2" destOrd="0" presId="urn:microsoft.com/office/officeart/2008/layout/CircleAccentTimeline"/>
    <dgm:cxn modelId="{96790AC5-833E-444A-82E0-46942D437C76}" type="presParOf" srcId="{CFB742EB-112F-416E-B2A1-0344FA9487BB}" destId="{6840DA7A-FA82-4D24-9CC4-AC48D1811537}" srcOrd="39" destOrd="0" presId="urn:microsoft.com/office/officeart/2008/layout/CircleAccentTimeline"/>
    <dgm:cxn modelId="{38D52955-935A-4A6A-9964-47331549320F}" type="presParOf" srcId="{CFB742EB-112F-416E-B2A1-0344FA9487BB}" destId="{36D6A928-CDFE-498F-95D2-46B81E10FC20}" srcOrd="40" destOrd="0" presId="urn:microsoft.com/office/officeart/2008/layout/CircleAccentTimeline"/>
    <dgm:cxn modelId="{5560CC41-13E7-479C-ABF0-2BCE4ACF1839}" type="presParOf" srcId="{CFB742EB-112F-416E-B2A1-0344FA9487BB}" destId="{C7B17C2D-848F-457A-B6A1-F4A71F12EA5F}" srcOrd="41" destOrd="0" presId="urn:microsoft.com/office/officeart/2008/layout/CircleAccentTimeline"/>
    <dgm:cxn modelId="{6A0D0170-51FA-458F-8B6B-3CE4FF62DCA9}" type="presParOf" srcId="{CFB742EB-112F-416E-B2A1-0344FA9487BB}" destId="{3C8AE310-33F8-4AA1-8EDE-731764B22631}" srcOrd="42" destOrd="0" presId="urn:microsoft.com/office/officeart/2008/layout/CircleAccentTimeline"/>
    <dgm:cxn modelId="{FB9D27E3-FA36-4DAB-AAB1-9E69382424CA}" type="presParOf" srcId="{3C8AE310-33F8-4AA1-8EDE-731764B22631}" destId="{FDBD03E7-EA33-4CEC-87DE-4AE91E096968}" srcOrd="0" destOrd="0" presId="urn:microsoft.com/office/officeart/2008/layout/CircleAccentTimeline"/>
    <dgm:cxn modelId="{FF43750A-B200-48D1-ABC7-4EC3B902513C}" type="presParOf" srcId="{3C8AE310-33F8-4AA1-8EDE-731764B22631}" destId="{53083634-3F87-4CF2-8921-FD7E0450CF32}" srcOrd="1" destOrd="0" presId="urn:microsoft.com/office/officeart/2008/layout/CircleAccentTimeline"/>
    <dgm:cxn modelId="{E1DEA33B-7CF0-4E3A-A09C-CAEE54ECE9EA}" type="presParOf" srcId="{3C8AE310-33F8-4AA1-8EDE-731764B22631}" destId="{8E640C2A-5656-419D-8003-AA2D04C4B4AE}" srcOrd="2" destOrd="0" presId="urn:microsoft.com/office/officeart/2008/layout/CircleAccentTimeline"/>
    <dgm:cxn modelId="{389B4C96-ED47-47DF-8C72-C9C7DCD4210B}" type="presParOf" srcId="{CFB742EB-112F-416E-B2A1-0344FA9487BB}" destId="{86BB6E5B-9787-4C98-88E9-C1FC1EAF2505}" srcOrd="43" destOrd="0" presId="urn:microsoft.com/office/officeart/2008/layout/CircleAccentTimeline"/>
    <dgm:cxn modelId="{A7AD33F4-6CA0-4DB2-8467-72BF4FDFE84B}" type="presParOf" srcId="{CFB742EB-112F-416E-B2A1-0344FA9487BB}" destId="{08832350-F0BB-4CE3-9002-2F568AB7D135}" srcOrd="44" destOrd="0" presId="urn:microsoft.com/office/officeart/2008/layout/CircleAccentTimeline"/>
    <dgm:cxn modelId="{6710D86D-4272-4514-830B-A4B45115AC22}" type="presParOf" srcId="{CFB742EB-112F-416E-B2A1-0344FA9487BB}" destId="{82F3A0AF-CD4B-47DC-B23A-03C6D4A497C5}" srcOrd="45" destOrd="0" presId="urn:microsoft.com/office/officeart/2008/layout/CircleAccentTimeline"/>
    <dgm:cxn modelId="{7B5A0DEB-1132-49FC-BF09-BE38AB543C35}" type="presParOf" srcId="{CFB742EB-112F-416E-B2A1-0344FA9487BB}" destId="{0ABD8312-D5BE-4B5D-99AC-AB4C6D4F120C}" srcOrd="46" destOrd="0" presId="urn:microsoft.com/office/officeart/2008/layout/CircleAccentTimeline"/>
    <dgm:cxn modelId="{862199F6-782A-4CD1-9A95-E32DCAFB870B}" type="presParOf" srcId="{0ABD8312-D5BE-4B5D-99AC-AB4C6D4F120C}" destId="{7D4CB342-8379-46A1-9813-D49940E25A41}" srcOrd="0" destOrd="0" presId="urn:microsoft.com/office/officeart/2008/layout/CircleAccentTimeline"/>
    <dgm:cxn modelId="{6CB6E358-CEC4-42AD-8E49-36461AB64EF6}" type="presParOf" srcId="{0ABD8312-D5BE-4B5D-99AC-AB4C6D4F120C}" destId="{65711B69-FE89-4BAD-B51F-7766D7FFE8D0}" srcOrd="1" destOrd="0" presId="urn:microsoft.com/office/officeart/2008/layout/CircleAccentTimeline"/>
    <dgm:cxn modelId="{93AF8C2F-7197-46C4-A725-DD6C6F2A89C1}" type="presParOf" srcId="{0ABD8312-D5BE-4B5D-99AC-AB4C6D4F120C}" destId="{FA7DDD64-6FCD-4B71-B073-DEA2EA64E409}" srcOrd="2" destOrd="0" presId="urn:microsoft.com/office/officeart/2008/layout/CircleAccentTimeline"/>
    <dgm:cxn modelId="{636ABD3D-9DCA-43E6-942B-3AC0ABBC3765}" type="presParOf" srcId="{CFB742EB-112F-416E-B2A1-0344FA9487BB}" destId="{D6E2B987-186A-4259-8EE3-8868BE590A76}" srcOrd="47" destOrd="0" presId="urn:microsoft.com/office/officeart/2008/layout/CircleAccentTimeline"/>
    <dgm:cxn modelId="{2E230FF0-4F0E-4AB6-8C80-F9B367BFA04B}" type="presParOf" srcId="{CFB742EB-112F-416E-B2A1-0344FA9487BB}" destId="{2050CD15-46D2-45FE-AA5C-92382016F094}" srcOrd="48" destOrd="0" presId="urn:microsoft.com/office/officeart/2008/layout/CircleAccentTimeline"/>
    <dgm:cxn modelId="{0727440A-8142-4AEA-A5FA-1902BDF99522}" type="presParOf" srcId="{CFB742EB-112F-416E-B2A1-0344FA9487BB}" destId="{317DD9F3-1802-4081-AF4E-BB3CC9D4A022}" srcOrd="49" destOrd="0" presId="urn:microsoft.com/office/officeart/2008/layout/CircleAccentTimeline"/>
    <dgm:cxn modelId="{D8982288-8149-4E05-828E-D80C0C41B1FE}" type="presParOf" srcId="{CFB742EB-112F-416E-B2A1-0344FA9487BB}" destId="{CC605094-D6A0-427A-A0E2-648F23F5E209}" srcOrd="50" destOrd="0" presId="urn:microsoft.com/office/officeart/2008/layout/CircleAccentTimeline"/>
    <dgm:cxn modelId="{619087D3-AD09-4FBD-A5C4-F510BB8F219D}" type="presParOf" srcId="{CC605094-D6A0-427A-A0E2-648F23F5E209}" destId="{1470F1B0-8384-4B68-814B-14D157EAABD2}" srcOrd="0" destOrd="0" presId="urn:microsoft.com/office/officeart/2008/layout/CircleAccentTimeline"/>
    <dgm:cxn modelId="{F6F48438-A94C-4777-A0F7-B318E0C024D2}" type="presParOf" srcId="{CC605094-D6A0-427A-A0E2-648F23F5E209}" destId="{163F252A-214C-4489-AAD1-77D66225B5C4}" srcOrd="1" destOrd="0" presId="urn:microsoft.com/office/officeart/2008/layout/CircleAccentTimeline"/>
    <dgm:cxn modelId="{149987E2-C56F-4113-973A-1AA772D6ACAD}" type="presParOf" srcId="{CC605094-D6A0-427A-A0E2-648F23F5E209}" destId="{C8C8617C-03CB-46F4-ADE9-0AA5240BC5FF}" srcOrd="2" destOrd="0" presId="urn:microsoft.com/office/officeart/2008/layout/CircleAccentTimeline"/>
    <dgm:cxn modelId="{72BF64DD-85A4-4EA4-8BAE-F1566CD7DC64}" type="presParOf" srcId="{CFB742EB-112F-416E-B2A1-0344FA9487BB}" destId="{E2235D07-3279-42ED-8FED-490C32ECC647}" srcOrd="51" destOrd="0" presId="urn:microsoft.com/office/officeart/2008/layout/CircleAccentTimeline"/>
    <dgm:cxn modelId="{44C83F9C-6056-4D02-9D9E-432B70095AB3}" type="presParOf" srcId="{CFB742EB-112F-416E-B2A1-0344FA9487BB}" destId="{6FA30383-D92D-404A-82E9-A2094DE5B45F}" srcOrd="52" destOrd="0" presId="urn:microsoft.com/office/officeart/2008/layout/CircleAccentTimeline"/>
    <dgm:cxn modelId="{201FC585-E217-48A1-859E-20BA9EBDDC11}" type="presParOf" srcId="{CFB742EB-112F-416E-B2A1-0344FA9487BB}" destId="{77C5D597-6D90-4815-B6D8-AD4BECCD57DA}" srcOrd="53" destOrd="0" presId="urn:microsoft.com/office/officeart/2008/layout/CircleAccentTimeline"/>
    <dgm:cxn modelId="{F9748F35-09C0-4035-A114-D318C514AD63}" type="presParOf" srcId="{CFB742EB-112F-416E-B2A1-0344FA9487BB}" destId="{96D16B5A-FF17-4E5C-AFBB-20DCE197515F}" srcOrd="54" destOrd="0" presId="urn:microsoft.com/office/officeart/2008/layout/CircleAccentTimeline"/>
    <dgm:cxn modelId="{4CA053F2-6A95-4FB9-8BE1-876F75D8F8D0}" type="presParOf" srcId="{96D16B5A-FF17-4E5C-AFBB-20DCE197515F}" destId="{B0534704-B239-4AA6-B445-BB1A65AFF8F5}" srcOrd="0" destOrd="0" presId="urn:microsoft.com/office/officeart/2008/layout/CircleAccentTimeline"/>
    <dgm:cxn modelId="{8CA63828-91BF-4A58-9548-B1FD89628F2C}" type="presParOf" srcId="{96D16B5A-FF17-4E5C-AFBB-20DCE197515F}" destId="{F76F122F-341C-4FD8-AFBC-F9A1CE10C555}" srcOrd="1" destOrd="0" presId="urn:microsoft.com/office/officeart/2008/layout/CircleAccentTimeline"/>
    <dgm:cxn modelId="{D74FAA0E-4B05-4ACF-8FD5-7B322998D29A}" type="presParOf" srcId="{96D16B5A-FF17-4E5C-AFBB-20DCE197515F}" destId="{E6C820C5-0220-4E4B-A547-AA341A92C65F}" srcOrd="2" destOrd="0" presId="urn:microsoft.com/office/officeart/2008/layout/CircleAccentTimeline"/>
    <dgm:cxn modelId="{749EA349-2B9B-4588-8493-0887F873C536}" type="presParOf" srcId="{CFB742EB-112F-416E-B2A1-0344FA9487BB}" destId="{8399038A-0005-46E5-BC0D-5D80B1D4112B}" srcOrd="55" destOrd="0" presId="urn:microsoft.com/office/officeart/2008/layout/CircleAccentTimeline"/>
    <dgm:cxn modelId="{7E5D9E45-790E-41EE-AEA3-4929386EBFDA}" type="presParOf" srcId="{CFB742EB-112F-416E-B2A1-0344FA9487BB}" destId="{6139302B-3951-4032-B213-26923F3B367F}" srcOrd="56" destOrd="0" presId="urn:microsoft.com/office/officeart/2008/layout/CircleAccentTimeline"/>
    <dgm:cxn modelId="{04296333-4FE6-449A-847D-F311455F38DA}" type="presParOf" srcId="{CFB742EB-112F-416E-B2A1-0344FA9487BB}" destId="{570D8036-7E11-48D8-8C47-C4B7EC0E9316}" srcOrd="57" destOrd="0" presId="urn:microsoft.com/office/officeart/2008/layout/CircleAccentTimeline"/>
    <dgm:cxn modelId="{755C0C22-661F-4464-861B-E6F8DA0ADFC9}" type="presParOf" srcId="{570D8036-7E11-48D8-8C47-C4B7EC0E9316}" destId="{A61BA3CB-2CF0-41F7-8F95-FAAE6F4223C9}" srcOrd="0" destOrd="0" presId="urn:microsoft.com/office/officeart/2008/layout/CircleAccentTimeline"/>
    <dgm:cxn modelId="{CB44B081-5EFC-49CB-BD4F-57CC84A78B25}" type="presParOf" srcId="{570D8036-7E11-48D8-8C47-C4B7EC0E9316}" destId="{A9CD3B4B-13E7-47DA-8F4B-A639B3D4CAAF}" srcOrd="1" destOrd="0" presId="urn:microsoft.com/office/officeart/2008/layout/CircleAccentTimeline"/>
    <dgm:cxn modelId="{954600A9-691C-4303-83A9-172D21DE0510}" type="presParOf" srcId="{570D8036-7E11-48D8-8C47-C4B7EC0E9316}" destId="{11AC0944-F715-4DC0-A633-99DD495BB93E}" srcOrd="2" destOrd="0" presId="urn:microsoft.com/office/officeart/2008/layout/CircleAccentTimeline"/>
    <dgm:cxn modelId="{01BF7A02-619F-4435-85BD-FC3DB1122312}" type="presParOf" srcId="{CFB742EB-112F-416E-B2A1-0344FA9487BB}" destId="{B4A84717-A9AC-4071-B695-DC32B4D8CE69}" srcOrd="58" destOrd="0" presId="urn:microsoft.com/office/officeart/2008/layout/CircleAccentTimeline"/>
    <dgm:cxn modelId="{7862DF91-1B27-4334-B406-2633C84DCA66}" type="presParOf" srcId="{CFB742EB-112F-416E-B2A1-0344FA9487BB}" destId="{E4DB76A1-0F43-4653-89E1-9633D91D0BBA}" srcOrd="59" destOrd="0" presId="urn:microsoft.com/office/officeart/2008/layout/CircleAccentTimeline"/>
    <dgm:cxn modelId="{0D405ECA-DC2F-4FF2-AA02-9B733BC82C83}" type="presParOf" srcId="{CFB742EB-112F-416E-B2A1-0344FA9487BB}" destId="{49ABB637-4DF8-4975-9584-13941A1572E4}" srcOrd="60" destOrd="0" presId="urn:microsoft.com/office/officeart/2008/layout/CircleAccentTimeline"/>
    <dgm:cxn modelId="{3B9C6E64-17DA-47E4-9130-48D3142F62FB}" type="presParOf" srcId="{CFB742EB-112F-416E-B2A1-0344FA9487BB}" destId="{0562AE09-6839-4958-B265-32E2E3703C85}" srcOrd="61" destOrd="0" presId="urn:microsoft.com/office/officeart/2008/layout/CircleAccentTimeline"/>
    <dgm:cxn modelId="{BCCE8247-1DE9-4F33-B1E2-86913F02AF44}" type="presParOf" srcId="{0562AE09-6839-4958-B265-32E2E3703C85}" destId="{5107FD51-AEAB-4079-BA5D-AFF3F0660DCC}" srcOrd="0" destOrd="0" presId="urn:microsoft.com/office/officeart/2008/layout/CircleAccentTimeline"/>
    <dgm:cxn modelId="{AE56F279-423F-48E3-96F2-F2E45667FD66}" type="presParOf" srcId="{0562AE09-6839-4958-B265-32E2E3703C85}" destId="{BA0D00BF-3C5F-435F-BA74-2F36ADD369B8}" srcOrd="1" destOrd="0" presId="urn:microsoft.com/office/officeart/2008/layout/CircleAccentTimeline"/>
    <dgm:cxn modelId="{12C418CF-FFB8-4A81-B596-7F6CAA3523F5}" type="presParOf" srcId="{0562AE09-6839-4958-B265-32E2E3703C85}" destId="{9A1D862C-2420-4CE5-9B21-5A353DB8DD8F}" srcOrd="2" destOrd="0" presId="urn:microsoft.com/office/officeart/2008/layout/CircleAccentTimeline"/>
    <dgm:cxn modelId="{0269D5CD-5350-45E7-89EA-6A099AA851C2}" type="presParOf" srcId="{CFB742EB-112F-416E-B2A1-0344FA9487BB}" destId="{07BBF0F1-875F-4E98-A27F-06CB7F9E4ACA}" srcOrd="62" destOrd="0" presId="urn:microsoft.com/office/officeart/2008/layout/CircleAccentTimeline"/>
    <dgm:cxn modelId="{8B964C28-58AB-4118-BE81-7CFBE6ECC497}" type="presParOf" srcId="{CFB742EB-112F-416E-B2A1-0344FA9487BB}" destId="{CD8D7FEB-BDA1-4AEC-AEF2-10006E58A896}" srcOrd="63" destOrd="0" presId="urn:microsoft.com/office/officeart/2008/layout/CircleAccentTimeline"/>
    <dgm:cxn modelId="{368421CF-64A7-4761-ACF5-E566BC67E831}" type="presParOf" srcId="{CFB742EB-112F-416E-B2A1-0344FA9487BB}" destId="{FEF36C7A-EA98-491F-B64C-33C364BC13E9}" srcOrd="64" destOrd="0" presId="urn:microsoft.com/office/officeart/2008/layout/CircleAccentTimeline"/>
    <dgm:cxn modelId="{27248092-0142-4E7B-A900-C9E543612C2B}" type="presParOf" srcId="{CFB742EB-112F-416E-B2A1-0344FA9487BB}" destId="{6752DBAD-2318-40DF-A6B6-C4CD4208B419}" srcOrd="65" destOrd="0" presId="urn:microsoft.com/office/officeart/2008/layout/CircleAccentTimeline"/>
    <dgm:cxn modelId="{96F454A4-D9AA-4D30-85F9-D06543C929B4}" type="presParOf" srcId="{6752DBAD-2318-40DF-A6B6-C4CD4208B419}" destId="{8F85FB32-13D2-4889-A842-0A7B4085571B}" srcOrd="0" destOrd="0" presId="urn:microsoft.com/office/officeart/2008/layout/CircleAccentTimeline"/>
    <dgm:cxn modelId="{14AAED08-C357-4FD3-8D88-B50BD6C551A5}" type="presParOf" srcId="{6752DBAD-2318-40DF-A6B6-C4CD4208B419}" destId="{2297E616-A289-4762-BAD8-A5DE91C68A61}" srcOrd="1" destOrd="0" presId="urn:microsoft.com/office/officeart/2008/layout/CircleAccentTimeline"/>
    <dgm:cxn modelId="{44E06306-4496-4E5B-97D9-E890BD62C4EB}" type="presParOf" srcId="{6752DBAD-2318-40DF-A6B6-C4CD4208B419}" destId="{4AB34140-C42A-4B46-B18B-44DB9886504D}" srcOrd="2" destOrd="0" presId="urn:microsoft.com/office/officeart/2008/layout/CircleAccentTimeline"/>
    <dgm:cxn modelId="{B4363F71-5D73-44FB-9268-AE4FF6E463AE}" type="presParOf" srcId="{CFB742EB-112F-416E-B2A1-0344FA9487BB}" destId="{58B0C237-9CEC-4859-AC10-F81F6C83FA41}" srcOrd="66" destOrd="0" presId="urn:microsoft.com/office/officeart/2008/layout/CircleAccentTimeline"/>
    <dgm:cxn modelId="{69CCF8B6-3009-4298-AA3B-DB8E8439E8A4}" type="presParOf" srcId="{CFB742EB-112F-416E-B2A1-0344FA9487BB}" destId="{5D1B60FE-4278-4D24-BEA1-5551E9DA2B06}" srcOrd="67" destOrd="0" presId="urn:microsoft.com/office/officeart/2008/layout/CircleAccentTimeline"/>
    <dgm:cxn modelId="{FE3BB4A5-D1BB-4D39-AF9A-8086CE542F0A}" type="presParOf" srcId="{CFB742EB-112F-416E-B2A1-0344FA9487BB}" destId="{78A8A845-1F0D-4606-A9C0-2D28E72A1D12}" srcOrd="68" destOrd="0" presId="urn:microsoft.com/office/officeart/2008/layout/CircleAccentTimeline"/>
    <dgm:cxn modelId="{75BB2206-D292-4E1F-A9B3-167B1C53B59B}" type="presParOf" srcId="{CFB742EB-112F-416E-B2A1-0344FA9487BB}" destId="{F54A9ED3-7ECA-45B4-A1C8-22839A2902A8}" srcOrd="69" destOrd="0" presId="urn:microsoft.com/office/officeart/2008/layout/CircleAccentTimeline"/>
    <dgm:cxn modelId="{5E1F16C5-E417-4BCE-B532-EE2F181788FC}" type="presParOf" srcId="{F54A9ED3-7ECA-45B4-A1C8-22839A2902A8}" destId="{2D559871-9E5A-49CB-8422-45017717E33C}" srcOrd="0" destOrd="0" presId="urn:microsoft.com/office/officeart/2008/layout/CircleAccentTimeline"/>
    <dgm:cxn modelId="{2DC6E1DA-1F24-41EE-A887-A8E8B7B3AF0C}" type="presParOf" srcId="{F54A9ED3-7ECA-45B4-A1C8-22839A2902A8}" destId="{CC6ECF1C-4E14-4A04-9DC7-AD6A2D667D7B}" srcOrd="1" destOrd="0" presId="urn:microsoft.com/office/officeart/2008/layout/CircleAccentTimeline"/>
    <dgm:cxn modelId="{6C749FF7-07F1-4B75-97C0-39A5EBF80ACF}" type="presParOf" srcId="{F54A9ED3-7ECA-45B4-A1C8-22839A2902A8}" destId="{0CD142A4-8BE5-4BC6-A312-87C8CAA85322}" srcOrd="2" destOrd="0" presId="urn:microsoft.com/office/officeart/2008/layout/CircleAccentTimeline"/>
    <dgm:cxn modelId="{E9BEC126-50DE-4F27-ACE0-4FF461197149}" type="presParOf" srcId="{CFB742EB-112F-416E-B2A1-0344FA9487BB}" destId="{E881A6DB-3A2D-4E3B-849F-F090289F0A2F}" srcOrd="70" destOrd="0" presId="urn:microsoft.com/office/officeart/2008/layout/CircleAccentTimeline"/>
    <dgm:cxn modelId="{7EEEC7C3-920A-4A1D-B1AE-3BDE154798CA}" type="presParOf" srcId="{CFB742EB-112F-416E-B2A1-0344FA9487BB}" destId="{20FB270C-DAC8-462A-A4F8-04472DE55263}" srcOrd="71" destOrd="0" presId="urn:microsoft.com/office/officeart/2008/layout/CircleAccentTimeline"/>
    <dgm:cxn modelId="{E4158A36-E2F7-42D3-8940-9103FE03A45F}" type="presParOf" srcId="{CFB742EB-112F-416E-B2A1-0344FA9487BB}" destId="{C4495CA9-325D-4474-BFD2-F77452290559}" srcOrd="72" destOrd="0" presId="urn:microsoft.com/office/officeart/2008/layout/CircleAccentTimeline"/>
    <dgm:cxn modelId="{5E5DA846-7023-4BB5-884E-7660FB8BB948}" type="presParOf" srcId="{CFB742EB-112F-416E-B2A1-0344FA9487BB}" destId="{C1A76747-6D5A-4166-A2EB-C348258012C7}" srcOrd="73" destOrd="0" presId="urn:microsoft.com/office/officeart/2008/layout/CircleAccentTimeline"/>
    <dgm:cxn modelId="{F868C8E2-605A-431F-A399-9F80C48E2F3F}" type="presParOf" srcId="{C1A76747-6D5A-4166-A2EB-C348258012C7}" destId="{52E16F36-6DC2-43DE-8C48-63C820873C84}" srcOrd="0" destOrd="0" presId="urn:microsoft.com/office/officeart/2008/layout/CircleAccentTimeline"/>
    <dgm:cxn modelId="{19DA3145-7D90-43F7-9592-50EF4457A9CA}" type="presParOf" srcId="{C1A76747-6D5A-4166-A2EB-C348258012C7}" destId="{2BFA8B4F-130B-4ED2-B575-094DAE118CC3}" srcOrd="1" destOrd="0" presId="urn:microsoft.com/office/officeart/2008/layout/CircleAccentTimeline"/>
    <dgm:cxn modelId="{9167C250-C9D0-4B28-B658-2F26F062D4B4}" type="presParOf" srcId="{C1A76747-6D5A-4166-A2EB-C348258012C7}" destId="{A609405F-F1AC-4DFB-8D90-89897134DE6B}" srcOrd="2" destOrd="0" presId="urn:microsoft.com/office/officeart/2008/layout/CircleAccentTimeline"/>
    <dgm:cxn modelId="{A795B57A-A81F-4151-95E7-4EEE4AE222EC}" type="presParOf" srcId="{CFB742EB-112F-416E-B2A1-0344FA9487BB}" destId="{D038DE14-2ACC-4F42-BBC3-5AFDE158D0D5}" srcOrd="74" destOrd="0" presId="urn:microsoft.com/office/officeart/2008/layout/CircleAccentTimeline"/>
    <dgm:cxn modelId="{C49E27F3-7FD8-481B-9FE7-4C1E10BBEE94}" type="presParOf" srcId="{CFB742EB-112F-416E-B2A1-0344FA9487BB}" destId="{9EE60083-2008-47B5-A0DC-B0E20170776D}" srcOrd="75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2E448-729F-407B-8B4B-2DFFC71AAE76}">
      <dsp:nvSpPr>
        <dsp:cNvPr id="0" name=""/>
        <dsp:cNvSpPr/>
      </dsp:nvSpPr>
      <dsp:spPr>
        <a:xfrm>
          <a:off x="1207721" y="502907"/>
          <a:ext cx="417151" cy="417151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D3581-A83F-4286-A00C-E706E09C8F58}">
      <dsp:nvSpPr>
        <dsp:cNvPr id="0" name=""/>
        <dsp:cNvSpPr/>
      </dsp:nvSpPr>
      <dsp:spPr>
        <a:xfrm rot="17700000">
          <a:off x="1354706" y="162843"/>
          <a:ext cx="518566" cy="249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Q1</a:t>
          </a:r>
          <a:endParaRPr lang="en-US" sz="1400" kern="1200" dirty="0"/>
        </a:p>
      </dsp:txBody>
      <dsp:txXfrm>
        <a:off x="1354706" y="162843"/>
        <a:ext cx="518566" cy="249908"/>
      </dsp:txXfrm>
    </dsp:sp>
    <dsp:sp modelId="{60A55EFE-D147-4465-B014-748B897E4A02}">
      <dsp:nvSpPr>
        <dsp:cNvPr id="0" name=""/>
        <dsp:cNvSpPr/>
      </dsp:nvSpPr>
      <dsp:spPr>
        <a:xfrm>
          <a:off x="1656294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DA035-E26E-44C1-8CB8-F497B897ED7C}">
      <dsp:nvSpPr>
        <dsp:cNvPr id="0" name=""/>
        <dsp:cNvSpPr/>
      </dsp:nvSpPr>
      <dsp:spPr>
        <a:xfrm rot="17700000">
          <a:off x="1399846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1399846" y="904592"/>
        <a:ext cx="448584" cy="216290"/>
      </dsp:txXfrm>
    </dsp:sp>
    <dsp:sp modelId="{FC04E884-74CE-457D-972F-81908E1138EF}">
      <dsp:nvSpPr>
        <dsp:cNvPr id="0" name=""/>
        <dsp:cNvSpPr/>
      </dsp:nvSpPr>
      <dsp:spPr>
        <a:xfrm rot="17700000">
          <a:off x="1680686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59872-52D1-48A5-86EC-81E2190BA903}">
      <dsp:nvSpPr>
        <dsp:cNvPr id="0" name=""/>
        <dsp:cNvSpPr/>
      </dsp:nvSpPr>
      <dsp:spPr>
        <a:xfrm>
          <a:off x="1904211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96327-D7BF-4F79-8363-2FAB17A3DBAC}">
      <dsp:nvSpPr>
        <dsp:cNvPr id="0" name=""/>
        <dsp:cNvSpPr/>
      </dsp:nvSpPr>
      <dsp:spPr>
        <a:xfrm rot="17700000">
          <a:off x="1647762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1647762" y="904592"/>
        <a:ext cx="448584" cy="216290"/>
      </dsp:txXfrm>
    </dsp:sp>
    <dsp:sp modelId="{0081A258-CADE-4D49-A828-91BD36298A51}">
      <dsp:nvSpPr>
        <dsp:cNvPr id="0" name=""/>
        <dsp:cNvSpPr/>
      </dsp:nvSpPr>
      <dsp:spPr>
        <a:xfrm rot="17700000">
          <a:off x="1928603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584AA-8244-4684-9DF0-5D2E5255FC1C}">
      <dsp:nvSpPr>
        <dsp:cNvPr id="0" name=""/>
        <dsp:cNvSpPr/>
      </dsp:nvSpPr>
      <dsp:spPr>
        <a:xfrm>
          <a:off x="2152127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3A83F-17B9-4F9F-B54B-60FA43ABB29C}">
      <dsp:nvSpPr>
        <dsp:cNvPr id="0" name=""/>
        <dsp:cNvSpPr/>
      </dsp:nvSpPr>
      <dsp:spPr>
        <a:xfrm rot="17700000">
          <a:off x="1895679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895679" y="904592"/>
        <a:ext cx="448584" cy="216290"/>
      </dsp:txXfrm>
    </dsp:sp>
    <dsp:sp modelId="{EE6C7C0D-3174-4CFE-B127-84A261737AE5}">
      <dsp:nvSpPr>
        <dsp:cNvPr id="0" name=""/>
        <dsp:cNvSpPr/>
      </dsp:nvSpPr>
      <dsp:spPr>
        <a:xfrm rot="17700000">
          <a:off x="2176519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BECC4-5A36-42D7-9A87-38618F36EEF1}">
      <dsp:nvSpPr>
        <dsp:cNvPr id="0" name=""/>
        <dsp:cNvSpPr/>
      </dsp:nvSpPr>
      <dsp:spPr>
        <a:xfrm>
          <a:off x="2400043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330C8-41D1-4967-8CB1-278F6A1185B5}">
      <dsp:nvSpPr>
        <dsp:cNvPr id="0" name=""/>
        <dsp:cNvSpPr/>
      </dsp:nvSpPr>
      <dsp:spPr>
        <a:xfrm rot="17700000">
          <a:off x="2143595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143595" y="904592"/>
        <a:ext cx="448584" cy="216290"/>
      </dsp:txXfrm>
    </dsp:sp>
    <dsp:sp modelId="{51B8EC4F-F8D8-4C5D-9642-009DF16EE3CE}">
      <dsp:nvSpPr>
        <dsp:cNvPr id="0" name=""/>
        <dsp:cNvSpPr/>
      </dsp:nvSpPr>
      <dsp:spPr>
        <a:xfrm rot="17700000">
          <a:off x="2424435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EE606-39A9-4DF6-969A-24F1C5952A77}">
      <dsp:nvSpPr>
        <dsp:cNvPr id="0" name=""/>
        <dsp:cNvSpPr/>
      </dsp:nvSpPr>
      <dsp:spPr>
        <a:xfrm>
          <a:off x="2647993" y="502907"/>
          <a:ext cx="417151" cy="417151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D34822-399F-465E-9370-51BC2B62D42B}">
      <dsp:nvSpPr>
        <dsp:cNvPr id="0" name=""/>
        <dsp:cNvSpPr/>
      </dsp:nvSpPr>
      <dsp:spPr>
        <a:xfrm rot="17700000">
          <a:off x="2794978" y="162843"/>
          <a:ext cx="518566" cy="249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Q2</a:t>
          </a:r>
          <a:endParaRPr lang="en-US" sz="1400" kern="1200" dirty="0"/>
        </a:p>
      </dsp:txBody>
      <dsp:txXfrm>
        <a:off x="2794978" y="162843"/>
        <a:ext cx="518566" cy="249908"/>
      </dsp:txXfrm>
    </dsp:sp>
    <dsp:sp modelId="{7AE1FCB9-65E4-47A0-BD41-4725845739B0}">
      <dsp:nvSpPr>
        <dsp:cNvPr id="0" name=""/>
        <dsp:cNvSpPr/>
      </dsp:nvSpPr>
      <dsp:spPr>
        <a:xfrm>
          <a:off x="3096566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F703B-04F5-44ED-A72F-33C2D5006B11}">
      <dsp:nvSpPr>
        <dsp:cNvPr id="0" name=""/>
        <dsp:cNvSpPr/>
      </dsp:nvSpPr>
      <dsp:spPr>
        <a:xfrm rot="17700000">
          <a:off x="2840118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2840118" y="904592"/>
        <a:ext cx="448584" cy="216290"/>
      </dsp:txXfrm>
    </dsp:sp>
    <dsp:sp modelId="{180DA2FD-26CD-4901-B15F-C66A1705F10F}">
      <dsp:nvSpPr>
        <dsp:cNvPr id="0" name=""/>
        <dsp:cNvSpPr/>
      </dsp:nvSpPr>
      <dsp:spPr>
        <a:xfrm rot="17700000">
          <a:off x="3120958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89CB0C-8184-4B0C-83B0-BE9592DCEE7C}">
      <dsp:nvSpPr>
        <dsp:cNvPr id="0" name=""/>
        <dsp:cNvSpPr/>
      </dsp:nvSpPr>
      <dsp:spPr>
        <a:xfrm>
          <a:off x="3344482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A4032-12E7-45AC-9298-7167C0BC7972}">
      <dsp:nvSpPr>
        <dsp:cNvPr id="0" name=""/>
        <dsp:cNvSpPr/>
      </dsp:nvSpPr>
      <dsp:spPr>
        <a:xfrm rot="17700000">
          <a:off x="3088034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3088034" y="904592"/>
        <a:ext cx="448584" cy="216290"/>
      </dsp:txXfrm>
    </dsp:sp>
    <dsp:sp modelId="{81E53A49-BC46-4E85-A412-B2AEEE66A772}">
      <dsp:nvSpPr>
        <dsp:cNvPr id="0" name=""/>
        <dsp:cNvSpPr/>
      </dsp:nvSpPr>
      <dsp:spPr>
        <a:xfrm rot="17700000">
          <a:off x="3368875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AABEA-845B-4AF1-B8D6-5283719465F3}">
      <dsp:nvSpPr>
        <dsp:cNvPr id="0" name=""/>
        <dsp:cNvSpPr/>
      </dsp:nvSpPr>
      <dsp:spPr>
        <a:xfrm>
          <a:off x="3592399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4BE36-9264-45E6-9CD0-C866336E9557}">
      <dsp:nvSpPr>
        <dsp:cNvPr id="0" name=""/>
        <dsp:cNvSpPr/>
      </dsp:nvSpPr>
      <dsp:spPr>
        <a:xfrm rot="17700000">
          <a:off x="3335951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335951" y="904592"/>
        <a:ext cx="448584" cy="216290"/>
      </dsp:txXfrm>
    </dsp:sp>
    <dsp:sp modelId="{F18113AE-72FF-42D4-AE7F-FA4FC99CC826}">
      <dsp:nvSpPr>
        <dsp:cNvPr id="0" name=""/>
        <dsp:cNvSpPr/>
      </dsp:nvSpPr>
      <dsp:spPr>
        <a:xfrm rot="17700000">
          <a:off x="3616791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4B45D-F5B0-4BD8-9301-369B86D4A439}">
      <dsp:nvSpPr>
        <dsp:cNvPr id="0" name=""/>
        <dsp:cNvSpPr/>
      </dsp:nvSpPr>
      <dsp:spPr>
        <a:xfrm>
          <a:off x="3840315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D14FE-9DD2-4577-A19F-964DA1535740}">
      <dsp:nvSpPr>
        <dsp:cNvPr id="0" name=""/>
        <dsp:cNvSpPr/>
      </dsp:nvSpPr>
      <dsp:spPr>
        <a:xfrm rot="17700000">
          <a:off x="3583867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583867" y="904592"/>
        <a:ext cx="448584" cy="216290"/>
      </dsp:txXfrm>
    </dsp:sp>
    <dsp:sp modelId="{34FE9F32-F8AA-4D0F-A977-7383CDB6BC9B}">
      <dsp:nvSpPr>
        <dsp:cNvPr id="0" name=""/>
        <dsp:cNvSpPr/>
      </dsp:nvSpPr>
      <dsp:spPr>
        <a:xfrm rot="17700000">
          <a:off x="3864707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4B5A1-52AC-429D-BBBC-0B98C0035E7B}">
      <dsp:nvSpPr>
        <dsp:cNvPr id="0" name=""/>
        <dsp:cNvSpPr/>
      </dsp:nvSpPr>
      <dsp:spPr>
        <a:xfrm>
          <a:off x="4088265" y="502907"/>
          <a:ext cx="417151" cy="417151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9C900-2A56-471C-A518-6D7476154D1C}">
      <dsp:nvSpPr>
        <dsp:cNvPr id="0" name=""/>
        <dsp:cNvSpPr/>
      </dsp:nvSpPr>
      <dsp:spPr>
        <a:xfrm rot="17700000">
          <a:off x="4235250" y="162843"/>
          <a:ext cx="518566" cy="249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Q3</a:t>
          </a:r>
          <a:endParaRPr lang="en-US" sz="1400" kern="1200" dirty="0"/>
        </a:p>
      </dsp:txBody>
      <dsp:txXfrm>
        <a:off x="4235250" y="162843"/>
        <a:ext cx="518566" cy="249908"/>
      </dsp:txXfrm>
    </dsp:sp>
    <dsp:sp modelId="{FDBD03E7-EA33-4CEC-87DE-4AE91E096968}">
      <dsp:nvSpPr>
        <dsp:cNvPr id="0" name=""/>
        <dsp:cNvSpPr/>
      </dsp:nvSpPr>
      <dsp:spPr>
        <a:xfrm>
          <a:off x="4536838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83634-3F87-4CF2-8921-FD7E0450CF32}">
      <dsp:nvSpPr>
        <dsp:cNvPr id="0" name=""/>
        <dsp:cNvSpPr/>
      </dsp:nvSpPr>
      <dsp:spPr>
        <a:xfrm rot="17700000">
          <a:off x="4280390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4280390" y="904592"/>
        <a:ext cx="448584" cy="216290"/>
      </dsp:txXfrm>
    </dsp:sp>
    <dsp:sp modelId="{8E640C2A-5656-419D-8003-AA2D04C4B4AE}">
      <dsp:nvSpPr>
        <dsp:cNvPr id="0" name=""/>
        <dsp:cNvSpPr/>
      </dsp:nvSpPr>
      <dsp:spPr>
        <a:xfrm rot="17700000">
          <a:off x="4561230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CB342-8379-46A1-9813-D49940E25A41}">
      <dsp:nvSpPr>
        <dsp:cNvPr id="0" name=""/>
        <dsp:cNvSpPr/>
      </dsp:nvSpPr>
      <dsp:spPr>
        <a:xfrm>
          <a:off x="4784754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11B69-FE89-4BAD-B51F-7766D7FFE8D0}">
      <dsp:nvSpPr>
        <dsp:cNvPr id="0" name=""/>
        <dsp:cNvSpPr/>
      </dsp:nvSpPr>
      <dsp:spPr>
        <a:xfrm rot="17700000">
          <a:off x="4528306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4528306" y="904592"/>
        <a:ext cx="448584" cy="216290"/>
      </dsp:txXfrm>
    </dsp:sp>
    <dsp:sp modelId="{FA7DDD64-6FCD-4B71-B073-DEA2EA64E409}">
      <dsp:nvSpPr>
        <dsp:cNvPr id="0" name=""/>
        <dsp:cNvSpPr/>
      </dsp:nvSpPr>
      <dsp:spPr>
        <a:xfrm rot="17700000">
          <a:off x="4809147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0F1B0-8384-4B68-814B-14D157EAABD2}">
      <dsp:nvSpPr>
        <dsp:cNvPr id="0" name=""/>
        <dsp:cNvSpPr/>
      </dsp:nvSpPr>
      <dsp:spPr>
        <a:xfrm>
          <a:off x="5032671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F252A-214C-4489-AAD1-77D66225B5C4}">
      <dsp:nvSpPr>
        <dsp:cNvPr id="0" name=""/>
        <dsp:cNvSpPr/>
      </dsp:nvSpPr>
      <dsp:spPr>
        <a:xfrm rot="17700000">
          <a:off x="4776223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4776223" y="904592"/>
        <a:ext cx="448584" cy="216290"/>
      </dsp:txXfrm>
    </dsp:sp>
    <dsp:sp modelId="{C8C8617C-03CB-46F4-ADE9-0AA5240BC5FF}">
      <dsp:nvSpPr>
        <dsp:cNvPr id="0" name=""/>
        <dsp:cNvSpPr/>
      </dsp:nvSpPr>
      <dsp:spPr>
        <a:xfrm rot="17700000">
          <a:off x="5057063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34704-B239-4AA6-B445-BB1A65AFF8F5}">
      <dsp:nvSpPr>
        <dsp:cNvPr id="0" name=""/>
        <dsp:cNvSpPr/>
      </dsp:nvSpPr>
      <dsp:spPr>
        <a:xfrm>
          <a:off x="5280587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6F122F-341C-4FD8-AFBC-F9A1CE10C555}">
      <dsp:nvSpPr>
        <dsp:cNvPr id="0" name=""/>
        <dsp:cNvSpPr/>
      </dsp:nvSpPr>
      <dsp:spPr>
        <a:xfrm rot="17700000">
          <a:off x="5024139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024139" y="904592"/>
        <a:ext cx="448584" cy="216290"/>
      </dsp:txXfrm>
    </dsp:sp>
    <dsp:sp modelId="{E6C820C5-0220-4E4B-A547-AA341A92C65F}">
      <dsp:nvSpPr>
        <dsp:cNvPr id="0" name=""/>
        <dsp:cNvSpPr/>
      </dsp:nvSpPr>
      <dsp:spPr>
        <a:xfrm rot="17700000">
          <a:off x="5304979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BA3CB-2CF0-41F7-8F95-FAAE6F4223C9}">
      <dsp:nvSpPr>
        <dsp:cNvPr id="0" name=""/>
        <dsp:cNvSpPr/>
      </dsp:nvSpPr>
      <dsp:spPr>
        <a:xfrm>
          <a:off x="5528537" y="502907"/>
          <a:ext cx="417151" cy="417151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D3B4B-13E7-47DA-8F4B-A639B3D4CAAF}">
      <dsp:nvSpPr>
        <dsp:cNvPr id="0" name=""/>
        <dsp:cNvSpPr/>
      </dsp:nvSpPr>
      <dsp:spPr>
        <a:xfrm rot="17700000">
          <a:off x="5675522" y="162843"/>
          <a:ext cx="518566" cy="249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Q4</a:t>
          </a:r>
          <a:endParaRPr lang="en-US" sz="1400" kern="1200" dirty="0"/>
        </a:p>
      </dsp:txBody>
      <dsp:txXfrm>
        <a:off x="5675522" y="162843"/>
        <a:ext cx="518566" cy="249908"/>
      </dsp:txXfrm>
    </dsp:sp>
    <dsp:sp modelId="{5107FD51-AEAB-4079-BA5D-AFF3F0660DCC}">
      <dsp:nvSpPr>
        <dsp:cNvPr id="0" name=""/>
        <dsp:cNvSpPr/>
      </dsp:nvSpPr>
      <dsp:spPr>
        <a:xfrm>
          <a:off x="5977110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D00BF-3C5F-435F-BA74-2F36ADD369B8}">
      <dsp:nvSpPr>
        <dsp:cNvPr id="0" name=""/>
        <dsp:cNvSpPr/>
      </dsp:nvSpPr>
      <dsp:spPr>
        <a:xfrm rot="17700000">
          <a:off x="5720662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720662" y="904592"/>
        <a:ext cx="448584" cy="216290"/>
      </dsp:txXfrm>
    </dsp:sp>
    <dsp:sp modelId="{9A1D862C-2420-4CE5-9B21-5A353DB8DD8F}">
      <dsp:nvSpPr>
        <dsp:cNvPr id="0" name=""/>
        <dsp:cNvSpPr/>
      </dsp:nvSpPr>
      <dsp:spPr>
        <a:xfrm rot="17700000">
          <a:off x="6001502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FB32-13D2-4889-A842-0A7B4085571B}">
      <dsp:nvSpPr>
        <dsp:cNvPr id="0" name=""/>
        <dsp:cNvSpPr/>
      </dsp:nvSpPr>
      <dsp:spPr>
        <a:xfrm>
          <a:off x="6225026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7E616-A289-4762-BAD8-A5DE91C68A61}">
      <dsp:nvSpPr>
        <dsp:cNvPr id="0" name=""/>
        <dsp:cNvSpPr/>
      </dsp:nvSpPr>
      <dsp:spPr>
        <a:xfrm rot="17700000">
          <a:off x="5968578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968578" y="904592"/>
        <a:ext cx="448584" cy="216290"/>
      </dsp:txXfrm>
    </dsp:sp>
    <dsp:sp modelId="{4AB34140-C42A-4B46-B18B-44DB9886504D}">
      <dsp:nvSpPr>
        <dsp:cNvPr id="0" name=""/>
        <dsp:cNvSpPr/>
      </dsp:nvSpPr>
      <dsp:spPr>
        <a:xfrm rot="17700000">
          <a:off x="6249419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9871-9E5A-49CB-8422-45017717E33C}">
      <dsp:nvSpPr>
        <dsp:cNvPr id="0" name=""/>
        <dsp:cNvSpPr/>
      </dsp:nvSpPr>
      <dsp:spPr>
        <a:xfrm>
          <a:off x="6472943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6ECF1C-4E14-4A04-9DC7-AD6A2D667D7B}">
      <dsp:nvSpPr>
        <dsp:cNvPr id="0" name=""/>
        <dsp:cNvSpPr/>
      </dsp:nvSpPr>
      <dsp:spPr>
        <a:xfrm rot="17700000">
          <a:off x="6216495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6216495" y="904592"/>
        <a:ext cx="448584" cy="216290"/>
      </dsp:txXfrm>
    </dsp:sp>
    <dsp:sp modelId="{0CD142A4-8BE5-4BC6-A312-87C8CAA85322}">
      <dsp:nvSpPr>
        <dsp:cNvPr id="0" name=""/>
        <dsp:cNvSpPr/>
      </dsp:nvSpPr>
      <dsp:spPr>
        <a:xfrm rot="17700000">
          <a:off x="6497335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16F36-6DC2-43DE-8C48-63C820873C84}">
      <dsp:nvSpPr>
        <dsp:cNvPr id="0" name=""/>
        <dsp:cNvSpPr/>
      </dsp:nvSpPr>
      <dsp:spPr>
        <a:xfrm>
          <a:off x="6720859" y="603219"/>
          <a:ext cx="216528" cy="2165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A8B4F-130B-4ED2-B575-094DAE118CC3}">
      <dsp:nvSpPr>
        <dsp:cNvPr id="0" name=""/>
        <dsp:cNvSpPr/>
      </dsp:nvSpPr>
      <dsp:spPr>
        <a:xfrm rot="17700000">
          <a:off x="6464411" y="904592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8100" bIns="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6464411" y="904592"/>
        <a:ext cx="448584" cy="216290"/>
      </dsp:txXfrm>
    </dsp:sp>
    <dsp:sp modelId="{A609405F-F1AC-4DFB-8D90-89897134DE6B}">
      <dsp:nvSpPr>
        <dsp:cNvPr id="0" name=""/>
        <dsp:cNvSpPr/>
      </dsp:nvSpPr>
      <dsp:spPr>
        <a:xfrm rot="17700000">
          <a:off x="6745251" y="302084"/>
          <a:ext cx="448584" cy="216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5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5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4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7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1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8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A1483-E39F-43E6-8683-A5E98CB86CCB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7D10-1833-45EC-A937-1011DCF8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2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999" y="304800"/>
            <a:ext cx="7396059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CX Communications Release Schedule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nip Diagonal Corner Rectangle 2"/>
          <p:cNvSpPr/>
          <p:nvPr/>
        </p:nvSpPr>
        <p:spPr>
          <a:xfrm>
            <a:off x="838200" y="762000"/>
            <a:ext cx="3509858" cy="1554955"/>
          </a:xfrm>
          <a:prstGeom prst="snip2Diag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smtClean="0"/>
              <a:t>CX Program Purpose &amp; Mission Statement</a:t>
            </a:r>
            <a:endParaRPr lang="en-US" sz="1200" dirty="0"/>
          </a:p>
        </p:txBody>
      </p:sp>
      <p:sp>
        <p:nvSpPr>
          <p:cNvPr id="5" name="Snip Diagonal Corner Rectangle 4"/>
          <p:cNvSpPr/>
          <p:nvPr/>
        </p:nvSpPr>
        <p:spPr>
          <a:xfrm>
            <a:off x="4648200" y="762001"/>
            <a:ext cx="3509858" cy="1554955"/>
          </a:xfrm>
          <a:prstGeom prst="snip2Diag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smtClean="0"/>
              <a:t>CX Program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06974" y="2739738"/>
            <a:ext cx="881653" cy="69272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2466202"/>
            <a:ext cx="1120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Target Audience</a:t>
            </a:r>
            <a:endParaRPr lang="en-US" sz="1050" dirty="0"/>
          </a:p>
        </p:txBody>
      </p:sp>
      <p:sp>
        <p:nvSpPr>
          <p:cNvPr id="8" name="Rounded Rectangle 7"/>
          <p:cNvSpPr/>
          <p:nvPr/>
        </p:nvSpPr>
        <p:spPr>
          <a:xfrm>
            <a:off x="990600" y="3574474"/>
            <a:ext cx="881653" cy="69272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90600" y="4419601"/>
            <a:ext cx="881653" cy="69272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90600" y="5250874"/>
            <a:ext cx="881653" cy="69272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86228" y="2465697"/>
            <a:ext cx="6431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Method</a:t>
            </a:r>
            <a:endParaRPr lang="en-US" sz="105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45336"/>
              </p:ext>
            </p:extLst>
          </p:nvPr>
        </p:nvGraphicFramePr>
        <p:xfrm>
          <a:off x="2062058" y="2750025"/>
          <a:ext cx="6096000" cy="326977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6951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8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124200" y="2466202"/>
            <a:ext cx="9829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Key Messages</a:t>
            </a:r>
            <a:endParaRPr lang="en-US" sz="1050" dirty="0"/>
          </a:p>
        </p:txBody>
      </p:sp>
      <p:sp>
        <p:nvSpPr>
          <p:cNvPr id="19" name="TextBox 18"/>
          <p:cNvSpPr txBox="1"/>
          <p:nvPr/>
        </p:nvSpPr>
        <p:spPr>
          <a:xfrm>
            <a:off x="4191000" y="2466202"/>
            <a:ext cx="942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Call to Action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5181600" y="2466202"/>
            <a:ext cx="90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Delivered By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324828" y="2466202"/>
            <a:ext cx="651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</a:t>
            </a:r>
            <a:endParaRPr lang="en-US" sz="1050" dirty="0"/>
          </a:p>
        </p:txBody>
      </p:sp>
      <p:sp>
        <p:nvSpPr>
          <p:cNvPr id="22" name="TextBox 21"/>
          <p:cNvSpPr txBox="1"/>
          <p:nvPr/>
        </p:nvSpPr>
        <p:spPr>
          <a:xfrm>
            <a:off x="1190116" y="6384460"/>
            <a:ext cx="5693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Timing</a:t>
            </a:r>
            <a:endParaRPr lang="en-US" sz="1050" dirty="0"/>
          </a:p>
        </p:txBody>
      </p:sp>
      <p:sp>
        <p:nvSpPr>
          <p:cNvPr id="24" name="TextBox 23"/>
          <p:cNvSpPr txBox="1"/>
          <p:nvPr/>
        </p:nvSpPr>
        <p:spPr>
          <a:xfrm>
            <a:off x="7391400" y="2481590"/>
            <a:ext cx="4491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2574867723"/>
              </p:ext>
            </p:extLst>
          </p:nvPr>
        </p:nvGraphicFramePr>
        <p:xfrm>
          <a:off x="762000" y="5824880"/>
          <a:ext cx="8370068" cy="1261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42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Greenwich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Vose</dc:creator>
  <cp:lastModifiedBy>Melanie Riera</cp:lastModifiedBy>
  <cp:revision>25</cp:revision>
  <cp:lastPrinted>2018-03-29T17:03:47Z</cp:lastPrinted>
  <dcterms:created xsi:type="dcterms:W3CDTF">2018-03-28T23:09:53Z</dcterms:created>
  <dcterms:modified xsi:type="dcterms:W3CDTF">2018-03-29T18:20:19Z</dcterms:modified>
</cp:coreProperties>
</file>